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Century Gothic"/>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CenturyGothic-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CenturyGothic-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694b535c42_8_3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3694b535c42_8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69584c59ba_1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69584c59ba_1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69584c59ba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69584c59ba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69584c59ba_1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69584c59ba_1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69584c59ba_1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69584c59ba_1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694b535c42_0_2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694b535c42_0_2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69584c59b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69584c59b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694b535c42_0_2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694b535c42_0_2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69584c59b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69584c59b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694b535c42_0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694b535c42_0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69584c59b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69584c59b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694b535c42_0_2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694b535c42_0_2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69584c59b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69584c59b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19 kategori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69584c59b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69584c59b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1 ve 2 regex, 3 nltk corpus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69584c59b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69584c59b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9584c59b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69584c59b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chemeClr val="dk1"/>
                </a:solidFill>
              </a:rPr>
              <a:t>Sonuçlara göre 220 bin, 550 bin ve tüm veri seti ile eğitilen modellerin performansları benzer olduğundan 220 bin ile eğitilen modellerin performansı, modellerin karşılaştırmalarında referans alınabilir.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69584c59b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69584c59b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9584c59b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69584c59b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Örneklem veri setleriyle eğitilen modellerde görülmektedir ki TF-IDF yöntemi modelimizde BoW yönteminden daha başarılıdır.</a:t>
            </a:r>
            <a:br>
              <a:rPr lang="tr"/>
            </a:br>
            <a:r>
              <a:rPr lang="tr">
                <a:solidFill>
                  <a:schemeClr val="dk1"/>
                </a:solidFill>
              </a:rPr>
              <a:t>Fakat 55 bin sample veri setinde yapılan incelemede BoW algoritmasının ‘macro-precision’ metriğinde düşük performans sergilemesi, veri setinin boyutu arttıkça BoW algoritmasının performansının düşebileceğine dair soru işaretleri getirmiştir.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69584c59b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69584c59b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69584c59b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69584c59b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Eğitimlerde 11 bin 55 bin ve 220 bin örneklem veri setleri kullanılmıştır.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69584c59b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69584c59b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69584c59b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69584c59b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694b535c42_0_2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694b535c42_0_2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69584c59b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69584c59b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Gaussian Naive Bayes algoritmasının seyrek (sparse) veri yapısını desteklememesi nedeniyle hem zaman hem de bellek kullanımı açısından kayıplara yol açmıştır. Söz konusu algoritma, bu nedenlerin yanı sıra düşük performans sergilemesi nedeniyle daha büyük sample veri setleri ile gerçekleştirilen çalışmalarda tercih edilmemiştir.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69584c59b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69584c59b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LR 28 sn, SVM Linear 1589 sn, SVM RBF 3031 sn, RF 2905 sn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69584c59b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69584c59b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694b535c42_0_2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694b535c42_0_2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69584c59b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69584c59b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69584c59b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69584c59b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69584c59b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69584c59b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69584c59b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69584c59b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69584c59ba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69584c59ba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69584c59ba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69584c59ba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694b535c42_0_2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694b535c42_0_2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69584c59ba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69584c59ba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694b535c42_0_2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694b535c42_0_2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694b535c42_0_2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694b535c42_0_2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694b535c42_0_2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694b535c42_0_2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694b535c42_0_2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694b535c42_0_2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694b535c42_0_2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694b535c42_0_2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694b535c42_0_2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694b535c42_0_2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69584c59b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69584c59b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accent1"/>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6" name="Google Shape;56;p14"/>
          <p:cNvSpPr txBox="1"/>
          <p:nvPr>
            <p:ph type="title"/>
          </p:nvPr>
        </p:nvSpPr>
        <p:spPr>
          <a:xfrm>
            <a:off x="619256" y="995819"/>
            <a:ext cx="3742221" cy="1447129"/>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accent6"/>
              </a:buClr>
              <a:buSzPts val="3600"/>
              <a:buFont typeface="Century Gothic"/>
              <a:buNone/>
              <a:defRPr b="1" i="0" sz="36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7" name="Google Shape;57;p14"/>
          <p:cNvSpPr txBox="1"/>
          <p:nvPr>
            <p:ph idx="1" type="body"/>
          </p:nvPr>
        </p:nvSpPr>
        <p:spPr>
          <a:xfrm>
            <a:off x="629201" y="2442948"/>
            <a:ext cx="3742221" cy="612017"/>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p:cSld name="About Us">
    <p:spTree>
      <p:nvGrpSpPr>
        <p:cNvPr id="58" name="Shape 58"/>
        <p:cNvGrpSpPr/>
        <p:nvPr/>
      </p:nvGrpSpPr>
      <p:grpSpPr>
        <a:xfrm>
          <a:off x="0" y="0"/>
          <a:ext cx="0" cy="0"/>
          <a:chOff x="0" y="0"/>
          <a:chExt cx="0" cy="0"/>
        </a:xfrm>
      </p:grpSpPr>
      <p:pic>
        <p:nvPicPr>
          <p:cNvPr id="59" name="Google Shape;59;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0" name="Google Shape;60;p15"/>
          <p:cNvSpPr/>
          <p:nvPr/>
        </p:nvSpPr>
        <p:spPr>
          <a:xfrm>
            <a:off x="5596536" y="899890"/>
            <a:ext cx="2947426" cy="2947426"/>
          </a:xfrm>
          <a:prstGeom prst="ellipse">
            <a:avLst/>
          </a:prstGeom>
          <a:noFill/>
          <a:ln cap="flat" cmpd="sng" w="381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 name="Google Shape;61;p15"/>
          <p:cNvSpPr txBox="1"/>
          <p:nvPr>
            <p:ph type="title"/>
          </p:nvPr>
        </p:nvSpPr>
        <p:spPr>
          <a:xfrm>
            <a:off x="766217" y="1658107"/>
            <a:ext cx="3434977" cy="40352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accent6"/>
              </a:buClr>
              <a:buSzPts val="2100"/>
              <a:buFont typeface="Century Gothic"/>
              <a:buNone/>
              <a:defRPr b="1" i="0" sz="21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2" name="Google Shape;62;p15"/>
          <p:cNvSpPr txBox="1"/>
          <p:nvPr>
            <p:ph idx="1" type="body"/>
          </p:nvPr>
        </p:nvSpPr>
        <p:spPr>
          <a:xfrm>
            <a:off x="775996" y="2060663"/>
            <a:ext cx="3982438" cy="2154029"/>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3" name="Google Shape;63;p15"/>
          <p:cNvSpPr/>
          <p:nvPr>
            <p:ph idx="2" type="pic"/>
          </p:nvPr>
        </p:nvSpPr>
        <p:spPr>
          <a:xfrm>
            <a:off x="5747590" y="1074775"/>
            <a:ext cx="2645318" cy="2597655"/>
          </a:xfrm>
          <a:prstGeom prst="ellipse">
            <a:avLst/>
          </a:prstGeom>
          <a:noFill/>
          <a:ln>
            <a:noFill/>
          </a:ln>
        </p:spPr>
      </p:sp>
      <p:sp>
        <p:nvSpPr>
          <p:cNvPr id="64" name="Google Shape;64;p15"/>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66" name="Google Shape;66;p15"/>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p:cSld name="Problem">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9" name="Google Shape;69;p16"/>
          <p:cNvSpPr txBox="1"/>
          <p:nvPr>
            <p:ph type="title"/>
          </p:nvPr>
        </p:nvSpPr>
        <p:spPr>
          <a:xfrm>
            <a:off x="3140302" y="521320"/>
            <a:ext cx="3689516" cy="500623"/>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0" name="Google Shape;70;p16"/>
          <p:cNvSpPr txBox="1"/>
          <p:nvPr>
            <p:ph idx="1" type="body"/>
          </p:nvPr>
        </p:nvSpPr>
        <p:spPr>
          <a:xfrm>
            <a:off x="3149696" y="1405361"/>
            <a:ext cx="1917434" cy="273844"/>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1" name="Google Shape;71;p16"/>
          <p:cNvSpPr txBox="1"/>
          <p:nvPr>
            <p:ph idx="2" type="body"/>
          </p:nvPr>
        </p:nvSpPr>
        <p:spPr>
          <a:xfrm>
            <a:off x="3149696" y="1633833"/>
            <a:ext cx="1917434" cy="99617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2" name="Google Shape;72;p16"/>
          <p:cNvSpPr txBox="1"/>
          <p:nvPr>
            <p:ph idx="3" type="body"/>
          </p:nvPr>
        </p:nvSpPr>
        <p:spPr>
          <a:xfrm>
            <a:off x="5654248" y="1405361"/>
            <a:ext cx="1917434" cy="273844"/>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3" name="Google Shape;73;p16"/>
          <p:cNvSpPr txBox="1"/>
          <p:nvPr>
            <p:ph idx="4" type="body"/>
          </p:nvPr>
        </p:nvSpPr>
        <p:spPr>
          <a:xfrm>
            <a:off x="5654248" y="1633833"/>
            <a:ext cx="1917434" cy="96831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4" name="Google Shape;74;p16"/>
          <p:cNvSpPr txBox="1"/>
          <p:nvPr>
            <p:ph idx="5" type="body"/>
          </p:nvPr>
        </p:nvSpPr>
        <p:spPr>
          <a:xfrm>
            <a:off x="3149696" y="3053446"/>
            <a:ext cx="1917433" cy="273844"/>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5" name="Google Shape;75;p16"/>
          <p:cNvSpPr txBox="1"/>
          <p:nvPr>
            <p:ph idx="6" type="body"/>
          </p:nvPr>
        </p:nvSpPr>
        <p:spPr>
          <a:xfrm>
            <a:off x="3149697" y="3287957"/>
            <a:ext cx="1917433" cy="99617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6" name="Google Shape;76;p16"/>
          <p:cNvSpPr txBox="1"/>
          <p:nvPr>
            <p:ph idx="7" type="body"/>
          </p:nvPr>
        </p:nvSpPr>
        <p:spPr>
          <a:xfrm>
            <a:off x="5654248" y="3053446"/>
            <a:ext cx="1917434" cy="273844"/>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7" name="Google Shape;77;p16"/>
          <p:cNvSpPr txBox="1"/>
          <p:nvPr>
            <p:ph idx="8" type="body"/>
          </p:nvPr>
        </p:nvSpPr>
        <p:spPr>
          <a:xfrm>
            <a:off x="5654248" y="3281918"/>
            <a:ext cx="1917434" cy="96831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8" name="Google Shape;78;p16"/>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6"/>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80" name="Google Shape;80;p16"/>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p:cSld name="Solution">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3" name="Google Shape;83;p17"/>
          <p:cNvSpPr txBox="1"/>
          <p:nvPr>
            <p:ph type="title"/>
          </p:nvPr>
        </p:nvSpPr>
        <p:spPr>
          <a:xfrm>
            <a:off x="2632287" y="1367719"/>
            <a:ext cx="3539913" cy="435022"/>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4" name="Google Shape;84;p17"/>
          <p:cNvSpPr txBox="1"/>
          <p:nvPr>
            <p:ph idx="1" type="body"/>
          </p:nvPr>
        </p:nvSpPr>
        <p:spPr>
          <a:xfrm>
            <a:off x="284254" y="3173207"/>
            <a:ext cx="1980602"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5" name="Google Shape;85;p17"/>
          <p:cNvSpPr txBox="1"/>
          <p:nvPr>
            <p:ph idx="2" type="body"/>
          </p:nvPr>
        </p:nvSpPr>
        <p:spPr>
          <a:xfrm>
            <a:off x="284254" y="3409843"/>
            <a:ext cx="1980602" cy="121231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6" name="Google Shape;86;p17"/>
          <p:cNvSpPr txBox="1"/>
          <p:nvPr>
            <p:ph idx="3" type="body"/>
          </p:nvPr>
        </p:nvSpPr>
        <p:spPr>
          <a:xfrm>
            <a:off x="2428126" y="3175973"/>
            <a:ext cx="1980602"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7" name="Google Shape;87;p17"/>
          <p:cNvSpPr txBox="1"/>
          <p:nvPr>
            <p:ph idx="4" type="body"/>
          </p:nvPr>
        </p:nvSpPr>
        <p:spPr>
          <a:xfrm>
            <a:off x="2428127" y="3412610"/>
            <a:ext cx="1980602" cy="121231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8" name="Google Shape;88;p17"/>
          <p:cNvSpPr txBox="1"/>
          <p:nvPr>
            <p:ph idx="5" type="body"/>
          </p:nvPr>
        </p:nvSpPr>
        <p:spPr>
          <a:xfrm>
            <a:off x="4572000" y="3163874"/>
            <a:ext cx="1980602"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9" name="Google Shape;89;p17"/>
          <p:cNvSpPr txBox="1"/>
          <p:nvPr>
            <p:ph idx="6" type="body"/>
          </p:nvPr>
        </p:nvSpPr>
        <p:spPr>
          <a:xfrm>
            <a:off x="4572000" y="3400510"/>
            <a:ext cx="1980602" cy="121231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0" name="Google Shape;90;p17"/>
          <p:cNvSpPr txBox="1"/>
          <p:nvPr>
            <p:ph idx="7" type="body"/>
          </p:nvPr>
        </p:nvSpPr>
        <p:spPr>
          <a:xfrm>
            <a:off x="6710225" y="3163874"/>
            <a:ext cx="1980602"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1" name="Google Shape;91;p17"/>
          <p:cNvSpPr txBox="1"/>
          <p:nvPr>
            <p:ph idx="8" type="body"/>
          </p:nvPr>
        </p:nvSpPr>
        <p:spPr>
          <a:xfrm>
            <a:off x="6710225" y="3400510"/>
            <a:ext cx="1980602" cy="121231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2" name="Google Shape;92;p17"/>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7"/>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94" name="Google Shape;94;p17"/>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7"/>
          <p:cNvSpPr/>
          <p:nvPr>
            <p:ph idx="9" type="pic"/>
          </p:nvPr>
        </p:nvSpPr>
        <p:spPr>
          <a:xfrm>
            <a:off x="1056359" y="2497609"/>
            <a:ext cx="452628" cy="452628"/>
          </a:xfrm>
          <a:prstGeom prst="rect">
            <a:avLst/>
          </a:prstGeom>
          <a:noFill/>
          <a:ln>
            <a:noFill/>
          </a:ln>
        </p:spPr>
      </p:sp>
      <p:sp>
        <p:nvSpPr>
          <p:cNvPr id="96" name="Google Shape;96;p17"/>
          <p:cNvSpPr/>
          <p:nvPr>
            <p:ph idx="13" type="pic"/>
          </p:nvPr>
        </p:nvSpPr>
        <p:spPr>
          <a:xfrm>
            <a:off x="3200232" y="2497609"/>
            <a:ext cx="452628" cy="452628"/>
          </a:xfrm>
          <a:prstGeom prst="rect">
            <a:avLst/>
          </a:prstGeom>
          <a:noFill/>
          <a:ln>
            <a:noFill/>
          </a:ln>
        </p:spPr>
      </p:sp>
      <p:sp>
        <p:nvSpPr>
          <p:cNvPr id="97" name="Google Shape;97;p17"/>
          <p:cNvSpPr/>
          <p:nvPr>
            <p:ph idx="14" type="pic"/>
          </p:nvPr>
        </p:nvSpPr>
        <p:spPr>
          <a:xfrm>
            <a:off x="7479064" y="2497609"/>
            <a:ext cx="452628" cy="452628"/>
          </a:xfrm>
          <a:prstGeom prst="rect">
            <a:avLst/>
          </a:prstGeom>
          <a:noFill/>
          <a:ln>
            <a:noFill/>
          </a:ln>
        </p:spPr>
      </p:sp>
      <p:sp>
        <p:nvSpPr>
          <p:cNvPr id="98" name="Google Shape;98;p17"/>
          <p:cNvSpPr/>
          <p:nvPr>
            <p:ph idx="15" type="pic"/>
          </p:nvPr>
        </p:nvSpPr>
        <p:spPr>
          <a:xfrm>
            <a:off x="5331924" y="2497609"/>
            <a:ext cx="452628" cy="452628"/>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Overview">
  <p:cSld name="Product Overview">
    <p:spTree>
      <p:nvGrpSpPr>
        <p:cNvPr id="99" name="Shape 99"/>
        <p:cNvGrpSpPr/>
        <p:nvPr/>
      </p:nvGrpSpPr>
      <p:grpSpPr>
        <a:xfrm>
          <a:off x="0" y="0"/>
          <a:ext cx="0" cy="0"/>
          <a:chOff x="0" y="0"/>
          <a:chExt cx="0" cy="0"/>
        </a:xfrm>
      </p:grpSpPr>
      <p:pic>
        <p:nvPicPr>
          <p:cNvPr id="100" name="Google Shape;100;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1" name="Google Shape;101;p18"/>
          <p:cNvSpPr txBox="1"/>
          <p:nvPr>
            <p:ph type="title"/>
          </p:nvPr>
        </p:nvSpPr>
        <p:spPr>
          <a:xfrm>
            <a:off x="3147164" y="518102"/>
            <a:ext cx="3702208" cy="431918"/>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2" name="Google Shape;102;p18"/>
          <p:cNvSpPr txBox="1"/>
          <p:nvPr>
            <p:ph idx="1" type="body"/>
          </p:nvPr>
        </p:nvSpPr>
        <p:spPr>
          <a:xfrm>
            <a:off x="3142552" y="1926509"/>
            <a:ext cx="2256473" cy="261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3" name="Google Shape;103;p18"/>
          <p:cNvSpPr txBox="1"/>
          <p:nvPr>
            <p:ph idx="2" type="body"/>
          </p:nvPr>
        </p:nvSpPr>
        <p:spPr>
          <a:xfrm>
            <a:off x="3142552" y="2146491"/>
            <a:ext cx="2256473" cy="47751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4" name="Google Shape;104;p18"/>
          <p:cNvSpPr txBox="1"/>
          <p:nvPr>
            <p:ph idx="3" type="body"/>
          </p:nvPr>
        </p:nvSpPr>
        <p:spPr>
          <a:xfrm>
            <a:off x="5935484" y="1926509"/>
            <a:ext cx="2256473" cy="261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5" name="Google Shape;105;p18"/>
          <p:cNvSpPr txBox="1"/>
          <p:nvPr>
            <p:ph idx="4" type="body"/>
          </p:nvPr>
        </p:nvSpPr>
        <p:spPr>
          <a:xfrm>
            <a:off x="5935484" y="2146491"/>
            <a:ext cx="2256473" cy="47751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6" name="Google Shape;106;p18"/>
          <p:cNvSpPr txBox="1"/>
          <p:nvPr>
            <p:ph idx="5" type="body"/>
          </p:nvPr>
        </p:nvSpPr>
        <p:spPr>
          <a:xfrm>
            <a:off x="3142552" y="3783232"/>
            <a:ext cx="2256473" cy="26112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18"/>
          <p:cNvSpPr txBox="1"/>
          <p:nvPr>
            <p:ph idx="6" type="body"/>
          </p:nvPr>
        </p:nvSpPr>
        <p:spPr>
          <a:xfrm>
            <a:off x="3142552" y="4003214"/>
            <a:ext cx="2256473" cy="47751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18"/>
          <p:cNvSpPr txBox="1"/>
          <p:nvPr>
            <p:ph idx="7" type="body"/>
          </p:nvPr>
        </p:nvSpPr>
        <p:spPr>
          <a:xfrm>
            <a:off x="5935485" y="3785761"/>
            <a:ext cx="2256473" cy="26112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9" name="Google Shape;109;p18"/>
          <p:cNvSpPr txBox="1"/>
          <p:nvPr>
            <p:ph idx="8" type="body"/>
          </p:nvPr>
        </p:nvSpPr>
        <p:spPr>
          <a:xfrm>
            <a:off x="5935485" y="4005743"/>
            <a:ext cx="2256473" cy="47751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0" name="Google Shape;110;p18"/>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18"/>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112" name="Google Shape;112;p18"/>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18"/>
          <p:cNvSpPr/>
          <p:nvPr>
            <p:ph idx="9" type="pic"/>
          </p:nvPr>
        </p:nvSpPr>
        <p:spPr>
          <a:xfrm>
            <a:off x="3142552" y="1364139"/>
            <a:ext cx="452628" cy="452628"/>
          </a:xfrm>
          <a:prstGeom prst="rect">
            <a:avLst/>
          </a:prstGeom>
          <a:noFill/>
          <a:ln>
            <a:noFill/>
          </a:ln>
        </p:spPr>
      </p:sp>
      <p:sp>
        <p:nvSpPr>
          <p:cNvPr id="114" name="Google Shape;114;p18"/>
          <p:cNvSpPr/>
          <p:nvPr>
            <p:ph idx="13" type="pic"/>
          </p:nvPr>
        </p:nvSpPr>
        <p:spPr>
          <a:xfrm>
            <a:off x="5935484" y="1364139"/>
            <a:ext cx="452628" cy="452628"/>
          </a:xfrm>
          <a:prstGeom prst="rect">
            <a:avLst/>
          </a:prstGeom>
          <a:noFill/>
          <a:ln>
            <a:noFill/>
          </a:ln>
        </p:spPr>
      </p:sp>
      <p:sp>
        <p:nvSpPr>
          <p:cNvPr id="115" name="Google Shape;115;p18"/>
          <p:cNvSpPr/>
          <p:nvPr>
            <p:ph idx="14" type="pic"/>
          </p:nvPr>
        </p:nvSpPr>
        <p:spPr>
          <a:xfrm>
            <a:off x="3142552" y="3211374"/>
            <a:ext cx="452628" cy="452628"/>
          </a:xfrm>
          <a:prstGeom prst="rect">
            <a:avLst/>
          </a:prstGeom>
          <a:noFill/>
          <a:ln>
            <a:noFill/>
          </a:ln>
        </p:spPr>
      </p:sp>
      <p:sp>
        <p:nvSpPr>
          <p:cNvPr id="116" name="Google Shape;116;p18"/>
          <p:cNvSpPr/>
          <p:nvPr>
            <p:ph idx="15" type="pic"/>
          </p:nvPr>
        </p:nvSpPr>
        <p:spPr>
          <a:xfrm>
            <a:off x="5931086" y="3220523"/>
            <a:ext cx="452628" cy="452628"/>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Benefits">
  <p:cSld name="Product Benefits">
    <p:spTree>
      <p:nvGrpSpPr>
        <p:cNvPr id="117" name="Shape 117"/>
        <p:cNvGrpSpPr/>
        <p:nvPr/>
      </p:nvGrpSpPr>
      <p:grpSpPr>
        <a:xfrm>
          <a:off x="0" y="0"/>
          <a:ext cx="0" cy="0"/>
          <a:chOff x="0" y="0"/>
          <a:chExt cx="0" cy="0"/>
        </a:xfrm>
      </p:grpSpPr>
      <p:pic>
        <p:nvPicPr>
          <p:cNvPr id="118" name="Google Shape;118;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9" name="Google Shape;119;p19"/>
          <p:cNvSpPr txBox="1"/>
          <p:nvPr>
            <p:ph type="title"/>
          </p:nvPr>
        </p:nvSpPr>
        <p:spPr>
          <a:xfrm>
            <a:off x="2754416" y="1367720"/>
            <a:ext cx="3427179" cy="43502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0" name="Google Shape;120;p19"/>
          <p:cNvSpPr txBox="1"/>
          <p:nvPr>
            <p:ph idx="1" type="body"/>
          </p:nvPr>
        </p:nvSpPr>
        <p:spPr>
          <a:xfrm>
            <a:off x="2217446" y="2105482"/>
            <a:ext cx="4368055" cy="1455112"/>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2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1" name="Google Shape;121;p19"/>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19"/>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123" name="Google Shape;123;p19"/>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124" name="Shape 124"/>
        <p:cNvGrpSpPr/>
        <p:nvPr/>
      </p:nvGrpSpPr>
      <p:grpSpPr>
        <a:xfrm>
          <a:off x="0" y="0"/>
          <a:ext cx="0" cy="0"/>
          <a:chOff x="0" y="0"/>
          <a:chExt cx="0" cy="0"/>
        </a:xfrm>
      </p:grpSpPr>
      <p:pic>
        <p:nvPicPr>
          <p:cNvPr id="125" name="Google Shape;125;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6" name="Google Shape;126;p20"/>
          <p:cNvSpPr txBox="1"/>
          <p:nvPr>
            <p:ph type="title"/>
          </p:nvPr>
        </p:nvSpPr>
        <p:spPr>
          <a:xfrm>
            <a:off x="4069080" y="2055769"/>
            <a:ext cx="3751859" cy="17678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accent6"/>
              </a:buClr>
              <a:buSzPts val="3600"/>
              <a:buFont typeface="Century Gothic"/>
              <a:buNone/>
              <a:defRPr b="1" i="0" sz="36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Model">
  <p:cSld name="Business Model">
    <p:spTree>
      <p:nvGrpSpPr>
        <p:cNvPr id="127" name="Shape 127"/>
        <p:cNvGrpSpPr/>
        <p:nvPr/>
      </p:nvGrpSpPr>
      <p:grpSpPr>
        <a:xfrm>
          <a:off x="0" y="0"/>
          <a:ext cx="0" cy="0"/>
          <a:chOff x="0" y="0"/>
          <a:chExt cx="0" cy="0"/>
        </a:xfrm>
      </p:grpSpPr>
      <p:pic>
        <p:nvPicPr>
          <p:cNvPr id="128" name="Google Shape;128;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9" name="Google Shape;129;p21"/>
          <p:cNvSpPr txBox="1"/>
          <p:nvPr>
            <p:ph type="title"/>
          </p:nvPr>
        </p:nvSpPr>
        <p:spPr>
          <a:xfrm>
            <a:off x="724133" y="570305"/>
            <a:ext cx="4068741" cy="434434"/>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0" name="Google Shape;130;p21"/>
          <p:cNvSpPr txBox="1"/>
          <p:nvPr>
            <p:ph idx="1" type="body"/>
          </p:nvPr>
        </p:nvSpPr>
        <p:spPr>
          <a:xfrm>
            <a:off x="724133" y="2563408"/>
            <a:ext cx="2104710"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1" name="Google Shape;131;p21"/>
          <p:cNvSpPr txBox="1"/>
          <p:nvPr>
            <p:ph idx="2" type="body"/>
          </p:nvPr>
        </p:nvSpPr>
        <p:spPr>
          <a:xfrm>
            <a:off x="724133" y="2824538"/>
            <a:ext cx="2104710" cy="86170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2" name="Google Shape;132;p21"/>
          <p:cNvSpPr txBox="1"/>
          <p:nvPr>
            <p:ph idx="3" type="body"/>
          </p:nvPr>
        </p:nvSpPr>
        <p:spPr>
          <a:xfrm>
            <a:off x="3385890" y="2550694"/>
            <a:ext cx="2104710"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3" name="Google Shape;133;p21"/>
          <p:cNvSpPr txBox="1"/>
          <p:nvPr>
            <p:ph idx="4" type="body"/>
          </p:nvPr>
        </p:nvSpPr>
        <p:spPr>
          <a:xfrm>
            <a:off x="3385890" y="2811824"/>
            <a:ext cx="2104710" cy="86170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4" name="Google Shape;134;p21"/>
          <p:cNvSpPr txBox="1"/>
          <p:nvPr>
            <p:ph idx="5" type="body"/>
          </p:nvPr>
        </p:nvSpPr>
        <p:spPr>
          <a:xfrm>
            <a:off x="6047647" y="2550694"/>
            <a:ext cx="2019180"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5" name="Google Shape;135;p21"/>
          <p:cNvSpPr txBox="1"/>
          <p:nvPr>
            <p:ph idx="6" type="body"/>
          </p:nvPr>
        </p:nvSpPr>
        <p:spPr>
          <a:xfrm>
            <a:off x="6047647" y="2811824"/>
            <a:ext cx="2019180" cy="86170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6" name="Google Shape;136;p21"/>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1"/>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138" name="Google Shape;138;p21"/>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Opportunity Overview">
  <p:cSld name="Market Opportunity Overview">
    <p:spTree>
      <p:nvGrpSpPr>
        <p:cNvPr id="139" name="Shape 139"/>
        <p:cNvGrpSpPr/>
        <p:nvPr/>
      </p:nvGrpSpPr>
      <p:grpSpPr>
        <a:xfrm>
          <a:off x="0" y="0"/>
          <a:ext cx="0" cy="0"/>
          <a:chOff x="0" y="0"/>
          <a:chExt cx="0" cy="0"/>
        </a:xfrm>
      </p:grpSpPr>
      <p:pic>
        <p:nvPicPr>
          <p:cNvPr id="140" name="Google Shape;140;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1" name="Google Shape;141;p22"/>
          <p:cNvSpPr txBox="1"/>
          <p:nvPr>
            <p:ph type="title"/>
          </p:nvPr>
        </p:nvSpPr>
        <p:spPr>
          <a:xfrm>
            <a:off x="3772349" y="1035376"/>
            <a:ext cx="3823071" cy="743767"/>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2" name="Google Shape;142;p22"/>
          <p:cNvSpPr txBox="1"/>
          <p:nvPr>
            <p:ph idx="1" type="body"/>
          </p:nvPr>
        </p:nvSpPr>
        <p:spPr>
          <a:xfrm>
            <a:off x="519253" y="2550736"/>
            <a:ext cx="2019846" cy="74376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4100"/>
              <a:buFont typeface="Arial"/>
              <a:buNone/>
              <a:defRPr b="1" i="0" sz="41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3" name="Google Shape;143;p22"/>
          <p:cNvSpPr txBox="1"/>
          <p:nvPr>
            <p:ph idx="2" type="body"/>
          </p:nvPr>
        </p:nvSpPr>
        <p:spPr>
          <a:xfrm>
            <a:off x="519252" y="3503235"/>
            <a:ext cx="2019847" cy="863725"/>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accent6"/>
              </a:buClr>
              <a:buSzPts val="1100"/>
              <a:buFont typeface="Courier New"/>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4" name="Google Shape;144;p22"/>
          <p:cNvSpPr txBox="1"/>
          <p:nvPr>
            <p:ph idx="3" type="body"/>
          </p:nvPr>
        </p:nvSpPr>
        <p:spPr>
          <a:xfrm>
            <a:off x="2690950" y="2550736"/>
            <a:ext cx="2019846" cy="74376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4100"/>
              <a:buFont typeface="Arial"/>
              <a:buNone/>
              <a:defRPr b="1" i="0" sz="41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5" name="Google Shape;145;p22"/>
          <p:cNvSpPr txBox="1"/>
          <p:nvPr>
            <p:ph idx="4" type="body"/>
          </p:nvPr>
        </p:nvSpPr>
        <p:spPr>
          <a:xfrm>
            <a:off x="2690948" y="3503235"/>
            <a:ext cx="2019847" cy="863725"/>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accent6"/>
              </a:buClr>
              <a:buSzPts val="1100"/>
              <a:buFont typeface="Courier New"/>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6" name="Google Shape;146;p22"/>
          <p:cNvSpPr txBox="1"/>
          <p:nvPr>
            <p:ph idx="5" type="body"/>
          </p:nvPr>
        </p:nvSpPr>
        <p:spPr>
          <a:xfrm>
            <a:off x="4862648" y="2550736"/>
            <a:ext cx="2019846" cy="74376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4100"/>
              <a:buFont typeface="Arial"/>
              <a:buNone/>
              <a:defRPr b="1" i="0" sz="41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7" name="Google Shape;147;p22"/>
          <p:cNvSpPr txBox="1"/>
          <p:nvPr>
            <p:ph idx="6" type="body"/>
          </p:nvPr>
        </p:nvSpPr>
        <p:spPr>
          <a:xfrm>
            <a:off x="4862646" y="3503235"/>
            <a:ext cx="2019847" cy="863725"/>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accent6"/>
              </a:buClr>
              <a:buSzPts val="1100"/>
              <a:buFont typeface="Courier New"/>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8" name="Google Shape;148;p22"/>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22"/>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150" name="Google Shape;150;p22"/>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Opportunity Comparison">
  <p:cSld name="Market Opportunity Comparison">
    <p:spTree>
      <p:nvGrpSpPr>
        <p:cNvPr id="151" name="Shape 151"/>
        <p:cNvGrpSpPr/>
        <p:nvPr/>
      </p:nvGrpSpPr>
      <p:grpSpPr>
        <a:xfrm>
          <a:off x="0" y="0"/>
          <a:ext cx="0" cy="0"/>
          <a:chOff x="0" y="0"/>
          <a:chExt cx="0" cy="0"/>
        </a:xfrm>
      </p:grpSpPr>
      <p:pic>
        <p:nvPicPr>
          <p:cNvPr id="152" name="Google Shape;152;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3" name="Google Shape;153;p23"/>
          <p:cNvSpPr txBox="1"/>
          <p:nvPr>
            <p:ph type="title"/>
          </p:nvPr>
        </p:nvSpPr>
        <p:spPr>
          <a:xfrm>
            <a:off x="3772349" y="1033407"/>
            <a:ext cx="3823071" cy="688783"/>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4" name="Google Shape;154;p23"/>
          <p:cNvSpPr txBox="1"/>
          <p:nvPr>
            <p:ph idx="1" type="body"/>
          </p:nvPr>
        </p:nvSpPr>
        <p:spPr>
          <a:xfrm>
            <a:off x="1901259" y="2043036"/>
            <a:ext cx="1339846" cy="804259"/>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4100"/>
              <a:buFont typeface="Arial"/>
              <a:buNone/>
              <a:defRPr b="1" i="0" sz="41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5" name="Google Shape;155;p23"/>
          <p:cNvSpPr txBox="1"/>
          <p:nvPr>
            <p:ph idx="2" type="body"/>
          </p:nvPr>
        </p:nvSpPr>
        <p:spPr>
          <a:xfrm>
            <a:off x="3200407" y="2198161"/>
            <a:ext cx="2729928" cy="29081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6" name="Google Shape;156;p23"/>
          <p:cNvSpPr txBox="1"/>
          <p:nvPr>
            <p:ph idx="3" type="body"/>
          </p:nvPr>
        </p:nvSpPr>
        <p:spPr>
          <a:xfrm>
            <a:off x="3200407" y="2461543"/>
            <a:ext cx="2729928" cy="361336"/>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7" name="Google Shape;157;p23"/>
          <p:cNvSpPr txBox="1"/>
          <p:nvPr>
            <p:ph idx="4" type="body"/>
          </p:nvPr>
        </p:nvSpPr>
        <p:spPr>
          <a:xfrm>
            <a:off x="1901259" y="2911589"/>
            <a:ext cx="1339846" cy="804259"/>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4100"/>
              <a:buFont typeface="Arial"/>
              <a:buNone/>
              <a:defRPr b="1" i="0" sz="41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8" name="Google Shape;158;p23"/>
          <p:cNvSpPr txBox="1"/>
          <p:nvPr>
            <p:ph idx="5" type="body"/>
          </p:nvPr>
        </p:nvSpPr>
        <p:spPr>
          <a:xfrm>
            <a:off x="3200407" y="3072943"/>
            <a:ext cx="2729929" cy="29081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9" name="Google Shape;159;p23"/>
          <p:cNvSpPr txBox="1"/>
          <p:nvPr>
            <p:ph idx="6" type="body"/>
          </p:nvPr>
        </p:nvSpPr>
        <p:spPr>
          <a:xfrm>
            <a:off x="3200407" y="3336325"/>
            <a:ext cx="2729929" cy="361336"/>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0" name="Google Shape;160;p23"/>
          <p:cNvSpPr txBox="1"/>
          <p:nvPr>
            <p:ph idx="7" type="body"/>
          </p:nvPr>
        </p:nvSpPr>
        <p:spPr>
          <a:xfrm>
            <a:off x="1901259" y="3784970"/>
            <a:ext cx="1339846" cy="804259"/>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4100"/>
              <a:buFont typeface="Arial"/>
              <a:buNone/>
              <a:defRPr b="1" i="0" sz="41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1" name="Google Shape;161;p23"/>
          <p:cNvSpPr txBox="1"/>
          <p:nvPr>
            <p:ph idx="8" type="body"/>
          </p:nvPr>
        </p:nvSpPr>
        <p:spPr>
          <a:xfrm>
            <a:off x="3194048" y="3950392"/>
            <a:ext cx="2729929" cy="29081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2" name="Google Shape;162;p23"/>
          <p:cNvSpPr txBox="1"/>
          <p:nvPr>
            <p:ph idx="9" type="body"/>
          </p:nvPr>
        </p:nvSpPr>
        <p:spPr>
          <a:xfrm>
            <a:off x="3194048" y="4213774"/>
            <a:ext cx="2729929" cy="361336"/>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3" name="Google Shape;163;p23"/>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4" name="Google Shape;164;p23"/>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165" name="Google Shape;165;p23"/>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Competition">
  <p:cSld name="Our Competition">
    <p:spTree>
      <p:nvGrpSpPr>
        <p:cNvPr id="166" name="Shape 166"/>
        <p:cNvGrpSpPr/>
        <p:nvPr/>
      </p:nvGrpSpPr>
      <p:grpSpPr>
        <a:xfrm>
          <a:off x="0" y="0"/>
          <a:ext cx="0" cy="0"/>
          <a:chOff x="0" y="0"/>
          <a:chExt cx="0" cy="0"/>
        </a:xfrm>
      </p:grpSpPr>
      <p:pic>
        <p:nvPicPr>
          <p:cNvPr id="167" name="Google Shape;167;p2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8" name="Google Shape;168;p24"/>
          <p:cNvSpPr txBox="1"/>
          <p:nvPr>
            <p:ph type="title"/>
          </p:nvPr>
        </p:nvSpPr>
        <p:spPr>
          <a:xfrm>
            <a:off x="1825562" y="1674176"/>
            <a:ext cx="5492877" cy="55781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69" name="Google Shape;169;p24"/>
          <p:cNvSpPr txBox="1"/>
          <p:nvPr>
            <p:ph idx="1" type="body"/>
          </p:nvPr>
        </p:nvSpPr>
        <p:spPr>
          <a:xfrm>
            <a:off x="1102027" y="2488337"/>
            <a:ext cx="3129400" cy="205988"/>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0" name="Google Shape;170;p24"/>
          <p:cNvSpPr txBox="1"/>
          <p:nvPr>
            <p:ph idx="2" type="body"/>
          </p:nvPr>
        </p:nvSpPr>
        <p:spPr>
          <a:xfrm>
            <a:off x="1102027" y="2738568"/>
            <a:ext cx="3129400" cy="174724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accent6"/>
              </a:buClr>
              <a:buSzPts val="1100"/>
              <a:buFont typeface="Courier New"/>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1" name="Google Shape;171;p24"/>
          <p:cNvSpPr txBox="1"/>
          <p:nvPr>
            <p:ph idx="3" type="body"/>
          </p:nvPr>
        </p:nvSpPr>
        <p:spPr>
          <a:xfrm>
            <a:off x="5004336" y="2488337"/>
            <a:ext cx="3129400" cy="205988"/>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2" name="Google Shape;172;p24"/>
          <p:cNvSpPr txBox="1"/>
          <p:nvPr>
            <p:ph idx="4" type="body"/>
          </p:nvPr>
        </p:nvSpPr>
        <p:spPr>
          <a:xfrm>
            <a:off x="5004336" y="2738568"/>
            <a:ext cx="3129400" cy="174724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accent6"/>
              </a:buClr>
              <a:buSzPts val="1100"/>
              <a:buFont typeface="Courier New"/>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3" name="Google Shape;173;p24"/>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24"/>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175" name="Google Shape;175;p24"/>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Competition v2">
  <p:cSld name="Our Competition v2">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8" name="Google Shape;178;p25"/>
          <p:cNvSpPr txBox="1"/>
          <p:nvPr>
            <p:ph type="title"/>
          </p:nvPr>
        </p:nvSpPr>
        <p:spPr>
          <a:xfrm>
            <a:off x="460580" y="376139"/>
            <a:ext cx="7886700" cy="3690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9" name="Google Shape;179;p25"/>
          <p:cNvSpPr txBox="1"/>
          <p:nvPr>
            <p:ph idx="1" type="body"/>
          </p:nvPr>
        </p:nvSpPr>
        <p:spPr>
          <a:xfrm>
            <a:off x="2945405" y="1199960"/>
            <a:ext cx="1280224" cy="369019"/>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chemeClr val="accent6"/>
              </a:buClr>
              <a:buSzPts val="800"/>
              <a:buFont typeface="Arial"/>
              <a:buNone/>
              <a:defRPr b="1" i="0" sz="8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0" name="Google Shape;180;p25"/>
          <p:cNvSpPr txBox="1"/>
          <p:nvPr>
            <p:ph idx="2" type="body"/>
          </p:nvPr>
        </p:nvSpPr>
        <p:spPr>
          <a:xfrm>
            <a:off x="1817566" y="1783839"/>
            <a:ext cx="887384" cy="369019"/>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chemeClr val="accent3"/>
              </a:buClr>
              <a:buSzPts val="1400"/>
              <a:buFont typeface="Arial"/>
              <a:buNone/>
              <a:defRPr b="1" i="0" sz="1400" u="none" cap="none" strike="noStrike">
                <a:solidFill>
                  <a:schemeClr val="accent3"/>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1" name="Google Shape;181;p25"/>
          <p:cNvSpPr txBox="1"/>
          <p:nvPr>
            <p:ph idx="3" type="body"/>
          </p:nvPr>
        </p:nvSpPr>
        <p:spPr>
          <a:xfrm>
            <a:off x="4082690" y="1596886"/>
            <a:ext cx="1280224" cy="786431"/>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chemeClr val="lt1"/>
              </a:buClr>
              <a:buSzPts val="1200"/>
              <a:buFont typeface="Arial"/>
              <a:buNone/>
              <a:defRPr b="1" i="0" sz="1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2" name="Google Shape;182;p25"/>
          <p:cNvSpPr txBox="1"/>
          <p:nvPr>
            <p:ph idx="4" type="body"/>
          </p:nvPr>
        </p:nvSpPr>
        <p:spPr>
          <a:xfrm>
            <a:off x="925799" y="2646622"/>
            <a:ext cx="906857" cy="369019"/>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chemeClr val="accent6"/>
              </a:buClr>
              <a:buSzPts val="800"/>
              <a:buFont typeface="Arial"/>
              <a:buNone/>
              <a:defRPr b="1" i="0" sz="8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3" name="Google Shape;183;p25"/>
          <p:cNvSpPr txBox="1"/>
          <p:nvPr>
            <p:ph idx="5" type="body"/>
          </p:nvPr>
        </p:nvSpPr>
        <p:spPr>
          <a:xfrm>
            <a:off x="5348263" y="2646622"/>
            <a:ext cx="1035511" cy="369019"/>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chemeClr val="accent6"/>
              </a:buClr>
              <a:buSzPts val="800"/>
              <a:buFont typeface="Arial"/>
              <a:buNone/>
              <a:defRPr b="1" i="0" sz="8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4" name="Google Shape;184;p25"/>
          <p:cNvSpPr txBox="1"/>
          <p:nvPr>
            <p:ph idx="6" type="body"/>
          </p:nvPr>
        </p:nvSpPr>
        <p:spPr>
          <a:xfrm>
            <a:off x="991827" y="3475748"/>
            <a:ext cx="887384" cy="369019"/>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rgbClr val="A02AF9"/>
              </a:buClr>
              <a:buSzPts val="1400"/>
              <a:buFont typeface="Arial"/>
              <a:buNone/>
              <a:defRPr b="1" i="0" sz="1400" u="none" cap="none" strike="noStrike">
                <a:solidFill>
                  <a:srgbClr val="A02AF9"/>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5" name="Google Shape;185;p25"/>
          <p:cNvSpPr txBox="1"/>
          <p:nvPr>
            <p:ph idx="7" type="body"/>
          </p:nvPr>
        </p:nvSpPr>
        <p:spPr>
          <a:xfrm>
            <a:off x="2144935" y="3344895"/>
            <a:ext cx="887384" cy="369019"/>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chemeClr val="accent5"/>
              </a:buClr>
              <a:buSzPts val="1400"/>
              <a:buFont typeface="Arial"/>
              <a:buNone/>
              <a:defRPr b="1" i="0" sz="1400" u="none" cap="none" strike="noStrike">
                <a:solidFill>
                  <a:schemeClr val="accent5"/>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6" name="Google Shape;186;p25"/>
          <p:cNvSpPr txBox="1"/>
          <p:nvPr>
            <p:ph idx="8" type="body"/>
          </p:nvPr>
        </p:nvSpPr>
        <p:spPr>
          <a:xfrm>
            <a:off x="3928052" y="3241341"/>
            <a:ext cx="887384" cy="369019"/>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rgbClr val="00AEC7"/>
              </a:buClr>
              <a:buSzPts val="1400"/>
              <a:buFont typeface="Arial"/>
              <a:buNone/>
              <a:defRPr b="1" i="0" sz="1400" u="none" cap="none" strike="noStrike">
                <a:solidFill>
                  <a:srgbClr val="00AEC7"/>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7" name="Google Shape;187;p25"/>
          <p:cNvSpPr txBox="1"/>
          <p:nvPr>
            <p:ph idx="9" type="body"/>
          </p:nvPr>
        </p:nvSpPr>
        <p:spPr>
          <a:xfrm>
            <a:off x="2945405" y="4101593"/>
            <a:ext cx="1280224" cy="369019"/>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chemeClr val="accent6"/>
              </a:buClr>
              <a:buSzPts val="800"/>
              <a:buFont typeface="Arial"/>
              <a:buNone/>
              <a:defRPr b="1" i="0" sz="8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8" name="Google Shape;188;p25"/>
          <p:cNvSpPr txBox="1"/>
          <p:nvPr>
            <p:ph idx="13" type="body"/>
          </p:nvPr>
        </p:nvSpPr>
        <p:spPr>
          <a:xfrm>
            <a:off x="4864910" y="3896755"/>
            <a:ext cx="887384" cy="369019"/>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rgbClr val="BFBFBF"/>
              </a:buClr>
              <a:buSzPts val="1400"/>
              <a:buFont typeface="Arial"/>
              <a:buNone/>
              <a:defRPr b="1" i="0" sz="1400" u="none" cap="none" strike="noStrike">
                <a:solidFill>
                  <a:srgbClr val="BFBFBF"/>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cxnSp>
        <p:nvCxnSpPr>
          <p:cNvPr id="189" name="Google Shape;189;p25"/>
          <p:cNvCxnSpPr/>
          <p:nvPr/>
        </p:nvCxnSpPr>
        <p:spPr>
          <a:xfrm>
            <a:off x="1835527" y="2831132"/>
            <a:ext cx="3512737" cy="0"/>
          </a:xfrm>
          <a:prstGeom prst="straightConnector1">
            <a:avLst/>
          </a:prstGeom>
          <a:noFill/>
          <a:ln cap="flat" cmpd="sng" w="9525">
            <a:solidFill>
              <a:schemeClr val="accent6"/>
            </a:solidFill>
            <a:prstDash val="solid"/>
            <a:miter lim="800000"/>
            <a:headEnd len="sm" w="sm" type="none"/>
            <a:tailEnd len="sm" w="sm" type="none"/>
          </a:ln>
        </p:spPr>
      </p:cxnSp>
      <p:cxnSp>
        <p:nvCxnSpPr>
          <p:cNvPr id="190" name="Google Shape;190;p25"/>
          <p:cNvCxnSpPr/>
          <p:nvPr/>
        </p:nvCxnSpPr>
        <p:spPr>
          <a:xfrm flipH="1" rot="10800000">
            <a:off x="3585517" y="1568979"/>
            <a:ext cx="3508" cy="2532614"/>
          </a:xfrm>
          <a:prstGeom prst="straightConnector1">
            <a:avLst/>
          </a:prstGeom>
          <a:noFill/>
          <a:ln cap="flat" cmpd="sng" w="9525">
            <a:solidFill>
              <a:schemeClr val="accent6"/>
            </a:solidFill>
            <a:prstDash val="solid"/>
            <a:miter lim="800000"/>
            <a:headEnd len="sm" w="sm" type="none"/>
            <a:tailEnd len="sm" w="sm" type="none"/>
          </a:ln>
        </p:spPr>
      </p:cxnSp>
      <p:sp>
        <p:nvSpPr>
          <p:cNvPr id="191" name="Google Shape;191;p25"/>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5"/>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1"/>
                </a:solidFill>
                <a:latin typeface="Arial"/>
                <a:ea typeface="Arial"/>
                <a:cs typeface="Arial"/>
                <a:sym typeface="Arial"/>
              </a:defRPr>
            </a:lvl1pPr>
            <a:lvl2pPr indent="0" lvl="1" marL="0" marR="0" algn="r">
              <a:spcBef>
                <a:spcPts val="0"/>
              </a:spcBef>
              <a:buNone/>
              <a:defRPr b="0" i="0" sz="1200" u="none" cap="none" strike="noStrike">
                <a:solidFill>
                  <a:schemeClr val="accent1"/>
                </a:solidFill>
                <a:latin typeface="Arial"/>
                <a:ea typeface="Arial"/>
                <a:cs typeface="Arial"/>
                <a:sym typeface="Arial"/>
              </a:defRPr>
            </a:lvl2pPr>
            <a:lvl3pPr indent="0" lvl="2" marL="0" marR="0" algn="r">
              <a:spcBef>
                <a:spcPts val="0"/>
              </a:spcBef>
              <a:buNone/>
              <a:defRPr b="0" i="0" sz="1200" u="none" cap="none" strike="noStrike">
                <a:solidFill>
                  <a:schemeClr val="accent1"/>
                </a:solidFill>
                <a:latin typeface="Arial"/>
                <a:ea typeface="Arial"/>
                <a:cs typeface="Arial"/>
                <a:sym typeface="Arial"/>
              </a:defRPr>
            </a:lvl3pPr>
            <a:lvl4pPr indent="0" lvl="3" marL="0" marR="0" algn="r">
              <a:spcBef>
                <a:spcPts val="0"/>
              </a:spcBef>
              <a:buNone/>
              <a:defRPr b="0" i="0" sz="1200" u="none" cap="none" strike="noStrike">
                <a:solidFill>
                  <a:schemeClr val="accent1"/>
                </a:solidFill>
                <a:latin typeface="Arial"/>
                <a:ea typeface="Arial"/>
                <a:cs typeface="Arial"/>
                <a:sym typeface="Arial"/>
              </a:defRPr>
            </a:lvl4pPr>
            <a:lvl5pPr indent="0" lvl="4" marL="0" marR="0" algn="r">
              <a:spcBef>
                <a:spcPts val="0"/>
              </a:spcBef>
              <a:buNone/>
              <a:defRPr b="0" i="0" sz="1200" u="none" cap="none" strike="noStrike">
                <a:solidFill>
                  <a:schemeClr val="accent1"/>
                </a:solidFill>
                <a:latin typeface="Arial"/>
                <a:ea typeface="Arial"/>
                <a:cs typeface="Arial"/>
                <a:sym typeface="Arial"/>
              </a:defRPr>
            </a:lvl5pPr>
            <a:lvl6pPr indent="0" lvl="5" marL="0" marR="0" algn="r">
              <a:spcBef>
                <a:spcPts val="0"/>
              </a:spcBef>
              <a:buNone/>
              <a:defRPr b="0" i="0" sz="1200" u="none" cap="none" strike="noStrike">
                <a:solidFill>
                  <a:schemeClr val="accent1"/>
                </a:solidFill>
                <a:latin typeface="Arial"/>
                <a:ea typeface="Arial"/>
                <a:cs typeface="Arial"/>
                <a:sym typeface="Arial"/>
              </a:defRPr>
            </a:lvl6pPr>
            <a:lvl7pPr indent="0" lvl="6" marL="0" marR="0" algn="r">
              <a:spcBef>
                <a:spcPts val="0"/>
              </a:spcBef>
              <a:buNone/>
              <a:defRPr b="0" i="0" sz="1200" u="none" cap="none" strike="noStrike">
                <a:solidFill>
                  <a:schemeClr val="accent1"/>
                </a:solidFill>
                <a:latin typeface="Arial"/>
                <a:ea typeface="Arial"/>
                <a:cs typeface="Arial"/>
                <a:sym typeface="Arial"/>
              </a:defRPr>
            </a:lvl7pPr>
            <a:lvl8pPr indent="0" lvl="7" marL="0" marR="0" algn="r">
              <a:spcBef>
                <a:spcPts val="0"/>
              </a:spcBef>
              <a:buNone/>
              <a:defRPr b="0" i="0" sz="1200" u="none" cap="none" strike="noStrike">
                <a:solidFill>
                  <a:schemeClr val="accent1"/>
                </a:solidFill>
                <a:latin typeface="Arial"/>
                <a:ea typeface="Arial"/>
                <a:cs typeface="Arial"/>
                <a:sym typeface="Arial"/>
              </a:defRPr>
            </a:lvl8pPr>
            <a:lvl9pPr indent="0" lvl="8" marL="0" marR="0" algn="r">
              <a:spcBef>
                <a:spcPts val="0"/>
              </a:spcBef>
              <a:buNone/>
              <a:defRPr b="0" i="0" sz="12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193" name="Google Shape;193;p25"/>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wth Strategy">
  <p:cSld name="Growth Strategy">
    <p:spTree>
      <p:nvGrpSpPr>
        <p:cNvPr id="194" name="Shape 194"/>
        <p:cNvGrpSpPr/>
        <p:nvPr/>
      </p:nvGrpSpPr>
      <p:grpSpPr>
        <a:xfrm>
          <a:off x="0" y="0"/>
          <a:ext cx="0" cy="0"/>
          <a:chOff x="0" y="0"/>
          <a:chExt cx="0" cy="0"/>
        </a:xfrm>
      </p:grpSpPr>
      <p:pic>
        <p:nvPicPr>
          <p:cNvPr id="195" name="Google Shape;195;p26"/>
          <p:cNvPicPr preferRelativeResize="0"/>
          <p:nvPr/>
        </p:nvPicPr>
        <p:blipFill rotWithShape="1">
          <a:blip r:embed="rId2">
            <a:alphaModFix/>
          </a:blip>
          <a:srcRect b="0" l="0" r="0" t="0"/>
          <a:stretch/>
        </p:blipFill>
        <p:spPr>
          <a:xfrm>
            <a:off x="0" y="2528"/>
            <a:ext cx="9144000" cy="5143500"/>
          </a:xfrm>
          <a:prstGeom prst="rect">
            <a:avLst/>
          </a:prstGeom>
          <a:noFill/>
          <a:ln>
            <a:noFill/>
          </a:ln>
        </p:spPr>
      </p:pic>
      <p:sp>
        <p:nvSpPr>
          <p:cNvPr id="196" name="Google Shape;196;p26"/>
          <p:cNvSpPr txBox="1"/>
          <p:nvPr>
            <p:ph type="title"/>
          </p:nvPr>
        </p:nvSpPr>
        <p:spPr>
          <a:xfrm>
            <a:off x="2470759" y="869033"/>
            <a:ext cx="4208745" cy="508336"/>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7" name="Google Shape;197;p26"/>
          <p:cNvSpPr txBox="1"/>
          <p:nvPr>
            <p:ph idx="1" type="body"/>
          </p:nvPr>
        </p:nvSpPr>
        <p:spPr>
          <a:xfrm>
            <a:off x="2639798" y="1377369"/>
            <a:ext cx="3864404" cy="538843"/>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 name="Google Shape;198;p26"/>
          <p:cNvSpPr txBox="1"/>
          <p:nvPr>
            <p:ph idx="2" type="body"/>
          </p:nvPr>
        </p:nvSpPr>
        <p:spPr>
          <a:xfrm>
            <a:off x="1374968" y="2446917"/>
            <a:ext cx="1280224" cy="786431"/>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9" name="Google Shape;199;p26"/>
          <p:cNvSpPr txBox="1"/>
          <p:nvPr>
            <p:ph idx="3" type="body"/>
          </p:nvPr>
        </p:nvSpPr>
        <p:spPr>
          <a:xfrm>
            <a:off x="3789999" y="2446917"/>
            <a:ext cx="1280224" cy="786431"/>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0" name="Google Shape;200;p26"/>
          <p:cNvSpPr txBox="1"/>
          <p:nvPr>
            <p:ph idx="4" type="body"/>
          </p:nvPr>
        </p:nvSpPr>
        <p:spPr>
          <a:xfrm>
            <a:off x="6147756" y="2446917"/>
            <a:ext cx="1280224" cy="786431"/>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1" name="Google Shape;201;p26"/>
          <p:cNvSpPr txBox="1"/>
          <p:nvPr>
            <p:ph idx="5" type="body"/>
          </p:nvPr>
        </p:nvSpPr>
        <p:spPr>
          <a:xfrm>
            <a:off x="1096521" y="3528418"/>
            <a:ext cx="1823261" cy="86170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2" name="Google Shape;202;p26"/>
          <p:cNvSpPr txBox="1"/>
          <p:nvPr>
            <p:ph idx="6" type="body"/>
          </p:nvPr>
        </p:nvSpPr>
        <p:spPr>
          <a:xfrm>
            <a:off x="3518480" y="3528418"/>
            <a:ext cx="1823261" cy="86170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3" name="Google Shape;203;p26"/>
          <p:cNvSpPr txBox="1"/>
          <p:nvPr>
            <p:ph idx="7" type="body"/>
          </p:nvPr>
        </p:nvSpPr>
        <p:spPr>
          <a:xfrm>
            <a:off x="5876237" y="3528418"/>
            <a:ext cx="1823261" cy="86170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4" name="Google Shape;204;p26"/>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5" name="Google Shape;205;p26"/>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206" name="Google Shape;206;p26"/>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Year Action Plan">
  <p:cSld name="Two-Year Action Plan">
    <p:spTree>
      <p:nvGrpSpPr>
        <p:cNvPr id="207" name="Shape 207"/>
        <p:cNvGrpSpPr/>
        <p:nvPr/>
      </p:nvGrpSpPr>
      <p:grpSpPr>
        <a:xfrm>
          <a:off x="0" y="0"/>
          <a:ext cx="0" cy="0"/>
          <a:chOff x="0" y="0"/>
          <a:chExt cx="0" cy="0"/>
        </a:xfrm>
      </p:grpSpPr>
      <p:pic>
        <p:nvPicPr>
          <p:cNvPr id="208" name="Google Shape;208;p27"/>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209" name="Google Shape;209;p27"/>
          <p:cNvGrpSpPr/>
          <p:nvPr/>
        </p:nvGrpSpPr>
        <p:grpSpPr>
          <a:xfrm>
            <a:off x="1507603" y="2017017"/>
            <a:ext cx="6382591" cy="0"/>
            <a:chOff x="1504814" y="2488864"/>
            <a:chExt cx="8510121" cy="0"/>
          </a:xfrm>
        </p:grpSpPr>
        <p:cxnSp>
          <p:nvCxnSpPr>
            <p:cNvPr id="210" name="Google Shape;210;p27"/>
            <p:cNvCxnSpPr/>
            <p:nvPr/>
          </p:nvCxnSpPr>
          <p:spPr>
            <a:xfrm>
              <a:off x="1504814"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1" name="Google Shape;211;p27"/>
            <p:cNvCxnSpPr/>
            <p:nvPr/>
          </p:nvCxnSpPr>
          <p:spPr>
            <a:xfrm>
              <a:off x="2301137"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2" name="Google Shape;212;p27"/>
            <p:cNvCxnSpPr/>
            <p:nvPr/>
          </p:nvCxnSpPr>
          <p:spPr>
            <a:xfrm>
              <a:off x="308377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3" name="Google Shape;213;p27"/>
            <p:cNvCxnSpPr/>
            <p:nvPr/>
          </p:nvCxnSpPr>
          <p:spPr>
            <a:xfrm>
              <a:off x="388009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4" name="Google Shape;214;p27"/>
            <p:cNvCxnSpPr/>
            <p:nvPr/>
          </p:nvCxnSpPr>
          <p:spPr>
            <a:xfrm>
              <a:off x="465589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5" name="Google Shape;215;p27"/>
            <p:cNvCxnSpPr/>
            <p:nvPr/>
          </p:nvCxnSpPr>
          <p:spPr>
            <a:xfrm>
              <a:off x="545221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6" name="Google Shape;216;p27"/>
            <p:cNvCxnSpPr/>
            <p:nvPr/>
          </p:nvCxnSpPr>
          <p:spPr>
            <a:xfrm>
              <a:off x="6234858"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7" name="Google Shape;217;p27"/>
            <p:cNvCxnSpPr/>
            <p:nvPr/>
          </p:nvCxnSpPr>
          <p:spPr>
            <a:xfrm>
              <a:off x="7031181"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8" name="Google Shape;218;p27"/>
            <p:cNvCxnSpPr/>
            <p:nvPr/>
          </p:nvCxnSpPr>
          <p:spPr>
            <a:xfrm>
              <a:off x="7813820"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9" name="Google Shape;219;p27"/>
            <p:cNvCxnSpPr/>
            <p:nvPr/>
          </p:nvCxnSpPr>
          <p:spPr>
            <a:xfrm>
              <a:off x="8610143"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20" name="Google Shape;220;p27"/>
            <p:cNvCxnSpPr/>
            <p:nvPr/>
          </p:nvCxnSpPr>
          <p:spPr>
            <a:xfrm>
              <a:off x="9399625" y="2488864"/>
              <a:ext cx="615310" cy="0"/>
            </a:xfrm>
            <a:prstGeom prst="straightConnector1">
              <a:avLst/>
            </a:prstGeom>
            <a:noFill/>
            <a:ln cap="flat" cmpd="sng" w="9525">
              <a:solidFill>
                <a:schemeClr val="lt1"/>
              </a:solidFill>
              <a:prstDash val="solid"/>
              <a:miter lim="800000"/>
              <a:headEnd len="sm" w="sm" type="none"/>
              <a:tailEnd len="sm" w="sm" type="none"/>
            </a:ln>
          </p:spPr>
        </p:cxnSp>
      </p:grpSp>
      <p:sp>
        <p:nvSpPr>
          <p:cNvPr id="221" name="Google Shape;221;p27"/>
          <p:cNvSpPr txBox="1"/>
          <p:nvPr>
            <p:ph type="title"/>
          </p:nvPr>
        </p:nvSpPr>
        <p:spPr>
          <a:xfrm>
            <a:off x="511274" y="384224"/>
            <a:ext cx="7886700" cy="545541"/>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22" name="Google Shape;222;p27"/>
          <p:cNvSpPr txBox="1"/>
          <p:nvPr>
            <p:ph idx="1" type="body"/>
          </p:nvPr>
        </p:nvSpPr>
        <p:spPr>
          <a:xfrm>
            <a:off x="1494317" y="1335302"/>
            <a:ext cx="1080066" cy="439686"/>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3" name="Google Shape;223;p27"/>
          <p:cNvSpPr txBox="1"/>
          <p:nvPr>
            <p:ph idx="2" type="body"/>
          </p:nvPr>
        </p:nvSpPr>
        <p:spPr>
          <a:xfrm>
            <a:off x="3270501" y="1335302"/>
            <a:ext cx="1080066" cy="439686"/>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4" name="Google Shape;224;p27"/>
          <p:cNvSpPr txBox="1"/>
          <p:nvPr>
            <p:ph idx="3" type="body"/>
          </p:nvPr>
        </p:nvSpPr>
        <p:spPr>
          <a:xfrm>
            <a:off x="6230807" y="1335302"/>
            <a:ext cx="1080066" cy="439686"/>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5" name="Google Shape;225;p27"/>
          <p:cNvSpPr txBox="1"/>
          <p:nvPr>
            <p:ph idx="4" type="body"/>
          </p:nvPr>
        </p:nvSpPr>
        <p:spPr>
          <a:xfrm>
            <a:off x="378992" y="1827027"/>
            <a:ext cx="895651" cy="376294"/>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1400"/>
              <a:buFont typeface="Arial"/>
              <a:buNone/>
              <a:defRPr b="1" i="0" sz="14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6" name="Google Shape;226;p27"/>
          <p:cNvSpPr txBox="1"/>
          <p:nvPr>
            <p:ph idx="5" type="body"/>
          </p:nvPr>
        </p:nvSpPr>
        <p:spPr>
          <a:xfrm>
            <a:off x="1256552"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7" name="Google Shape;227;p27"/>
          <p:cNvSpPr txBox="1"/>
          <p:nvPr>
            <p:ph idx="6" type="body"/>
          </p:nvPr>
        </p:nvSpPr>
        <p:spPr>
          <a:xfrm>
            <a:off x="1848613"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8" name="Google Shape;228;p27"/>
          <p:cNvSpPr txBox="1"/>
          <p:nvPr>
            <p:ph idx="7" type="body"/>
          </p:nvPr>
        </p:nvSpPr>
        <p:spPr>
          <a:xfrm>
            <a:off x="2440674"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9" name="Google Shape;229;p27"/>
          <p:cNvSpPr txBox="1"/>
          <p:nvPr>
            <p:ph idx="8" type="body"/>
          </p:nvPr>
        </p:nvSpPr>
        <p:spPr>
          <a:xfrm>
            <a:off x="3032735"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0" name="Google Shape;230;p27"/>
          <p:cNvSpPr txBox="1"/>
          <p:nvPr>
            <p:ph idx="9" type="body"/>
          </p:nvPr>
        </p:nvSpPr>
        <p:spPr>
          <a:xfrm>
            <a:off x="3624797"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1" name="Google Shape;231;p27"/>
          <p:cNvSpPr txBox="1"/>
          <p:nvPr>
            <p:ph idx="13" type="body"/>
          </p:nvPr>
        </p:nvSpPr>
        <p:spPr>
          <a:xfrm>
            <a:off x="4216858"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2" name="Google Shape;232;p27"/>
          <p:cNvSpPr txBox="1"/>
          <p:nvPr>
            <p:ph idx="14" type="body"/>
          </p:nvPr>
        </p:nvSpPr>
        <p:spPr>
          <a:xfrm>
            <a:off x="4808919"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3" name="Google Shape;233;p27"/>
          <p:cNvSpPr txBox="1"/>
          <p:nvPr>
            <p:ph idx="15" type="body"/>
          </p:nvPr>
        </p:nvSpPr>
        <p:spPr>
          <a:xfrm>
            <a:off x="5400980"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4" name="Google Shape;234;p27"/>
          <p:cNvSpPr txBox="1"/>
          <p:nvPr>
            <p:ph idx="16" type="body"/>
          </p:nvPr>
        </p:nvSpPr>
        <p:spPr>
          <a:xfrm>
            <a:off x="5993042"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5" name="Google Shape;235;p27"/>
          <p:cNvSpPr txBox="1"/>
          <p:nvPr>
            <p:ph idx="17" type="body"/>
          </p:nvPr>
        </p:nvSpPr>
        <p:spPr>
          <a:xfrm>
            <a:off x="6585103"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6" name="Google Shape;236;p27"/>
          <p:cNvSpPr txBox="1"/>
          <p:nvPr>
            <p:ph idx="18" type="body"/>
          </p:nvPr>
        </p:nvSpPr>
        <p:spPr>
          <a:xfrm>
            <a:off x="7177164"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7" name="Google Shape;237;p27"/>
          <p:cNvSpPr txBox="1"/>
          <p:nvPr>
            <p:ph idx="19" type="body"/>
          </p:nvPr>
        </p:nvSpPr>
        <p:spPr>
          <a:xfrm>
            <a:off x="7769222" y="2080735"/>
            <a:ext cx="371475" cy="678367"/>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8" name="Google Shape;238;p27"/>
          <p:cNvSpPr txBox="1"/>
          <p:nvPr>
            <p:ph idx="20" type="body"/>
          </p:nvPr>
        </p:nvSpPr>
        <p:spPr>
          <a:xfrm>
            <a:off x="1494317" y="2672336"/>
            <a:ext cx="1080066" cy="439686"/>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9" name="Google Shape;239;p27"/>
          <p:cNvSpPr txBox="1"/>
          <p:nvPr>
            <p:ph idx="21" type="body"/>
          </p:nvPr>
        </p:nvSpPr>
        <p:spPr>
          <a:xfrm>
            <a:off x="4454624" y="2672336"/>
            <a:ext cx="1080066" cy="439686"/>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0"/>
              </a:spcBef>
              <a:spcAft>
                <a:spcPts val="0"/>
              </a:spcAft>
              <a:buClr>
                <a:schemeClr val="accent6"/>
              </a:buClr>
              <a:buSzPts val="1100"/>
              <a:buFont typeface="Arial"/>
              <a:buNone/>
              <a:defRPr b="1" i="0" sz="1100" u="none" cap="none" strike="noStrike">
                <a:solidFill>
                  <a:schemeClr val="accent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0" name="Google Shape;240;p27"/>
          <p:cNvSpPr txBox="1"/>
          <p:nvPr>
            <p:ph idx="22" type="body"/>
          </p:nvPr>
        </p:nvSpPr>
        <p:spPr>
          <a:xfrm>
            <a:off x="7414930" y="2672336"/>
            <a:ext cx="1080066" cy="439686"/>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1" name="Google Shape;241;p27"/>
          <p:cNvSpPr txBox="1"/>
          <p:nvPr>
            <p:ph idx="23" type="body"/>
          </p:nvPr>
        </p:nvSpPr>
        <p:spPr>
          <a:xfrm>
            <a:off x="378992" y="3100584"/>
            <a:ext cx="895651" cy="376294"/>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1400"/>
              <a:buFont typeface="Arial"/>
              <a:buNone/>
              <a:defRPr b="1" i="0" sz="14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2" name="Google Shape;242;p27"/>
          <p:cNvSpPr txBox="1"/>
          <p:nvPr>
            <p:ph idx="24" type="body"/>
          </p:nvPr>
        </p:nvSpPr>
        <p:spPr>
          <a:xfrm>
            <a:off x="1256552"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3" name="Google Shape;243;p27"/>
          <p:cNvSpPr txBox="1"/>
          <p:nvPr>
            <p:ph idx="25" type="body"/>
          </p:nvPr>
        </p:nvSpPr>
        <p:spPr>
          <a:xfrm>
            <a:off x="1848613"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4" name="Google Shape;244;p27"/>
          <p:cNvSpPr txBox="1"/>
          <p:nvPr>
            <p:ph idx="26" type="body"/>
          </p:nvPr>
        </p:nvSpPr>
        <p:spPr>
          <a:xfrm>
            <a:off x="2440674"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5" name="Google Shape;245;p27"/>
          <p:cNvSpPr txBox="1"/>
          <p:nvPr>
            <p:ph idx="27" type="body"/>
          </p:nvPr>
        </p:nvSpPr>
        <p:spPr>
          <a:xfrm>
            <a:off x="3032735"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6" name="Google Shape;246;p27"/>
          <p:cNvSpPr txBox="1"/>
          <p:nvPr>
            <p:ph idx="28" type="body"/>
          </p:nvPr>
        </p:nvSpPr>
        <p:spPr>
          <a:xfrm>
            <a:off x="3624797"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7" name="Google Shape;247;p27"/>
          <p:cNvSpPr txBox="1"/>
          <p:nvPr>
            <p:ph idx="29" type="body"/>
          </p:nvPr>
        </p:nvSpPr>
        <p:spPr>
          <a:xfrm>
            <a:off x="4216858"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8" name="Google Shape;248;p27"/>
          <p:cNvSpPr txBox="1"/>
          <p:nvPr>
            <p:ph idx="30" type="body"/>
          </p:nvPr>
        </p:nvSpPr>
        <p:spPr>
          <a:xfrm>
            <a:off x="4808919"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9" name="Google Shape;249;p27"/>
          <p:cNvSpPr txBox="1"/>
          <p:nvPr>
            <p:ph idx="31" type="body"/>
          </p:nvPr>
        </p:nvSpPr>
        <p:spPr>
          <a:xfrm>
            <a:off x="5400980"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0" name="Google Shape;250;p27"/>
          <p:cNvSpPr txBox="1"/>
          <p:nvPr>
            <p:ph idx="32" type="body"/>
          </p:nvPr>
        </p:nvSpPr>
        <p:spPr>
          <a:xfrm>
            <a:off x="5993042"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1" name="Google Shape;251;p27"/>
          <p:cNvSpPr txBox="1"/>
          <p:nvPr>
            <p:ph idx="33" type="body"/>
          </p:nvPr>
        </p:nvSpPr>
        <p:spPr>
          <a:xfrm>
            <a:off x="6585103"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2" name="Google Shape;252;p27"/>
          <p:cNvSpPr txBox="1"/>
          <p:nvPr>
            <p:ph idx="34" type="body"/>
          </p:nvPr>
        </p:nvSpPr>
        <p:spPr>
          <a:xfrm>
            <a:off x="7177164"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3" name="Google Shape;253;p27"/>
          <p:cNvSpPr txBox="1"/>
          <p:nvPr>
            <p:ph idx="35" type="body"/>
          </p:nvPr>
        </p:nvSpPr>
        <p:spPr>
          <a:xfrm>
            <a:off x="7769222" y="3357105"/>
            <a:ext cx="371475" cy="67836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254" name="Google Shape;254;p27"/>
          <p:cNvGrpSpPr/>
          <p:nvPr/>
        </p:nvGrpSpPr>
        <p:grpSpPr>
          <a:xfrm>
            <a:off x="1507603" y="3293387"/>
            <a:ext cx="6382591" cy="0"/>
            <a:chOff x="1504814" y="2488864"/>
            <a:chExt cx="8510121" cy="0"/>
          </a:xfrm>
        </p:grpSpPr>
        <p:cxnSp>
          <p:nvCxnSpPr>
            <p:cNvPr id="255" name="Google Shape;255;p27"/>
            <p:cNvCxnSpPr/>
            <p:nvPr/>
          </p:nvCxnSpPr>
          <p:spPr>
            <a:xfrm>
              <a:off x="1504814"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56" name="Google Shape;256;p27"/>
            <p:cNvCxnSpPr/>
            <p:nvPr/>
          </p:nvCxnSpPr>
          <p:spPr>
            <a:xfrm>
              <a:off x="2301137"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57" name="Google Shape;257;p27"/>
            <p:cNvCxnSpPr/>
            <p:nvPr/>
          </p:nvCxnSpPr>
          <p:spPr>
            <a:xfrm>
              <a:off x="308377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58" name="Google Shape;258;p27"/>
            <p:cNvCxnSpPr/>
            <p:nvPr/>
          </p:nvCxnSpPr>
          <p:spPr>
            <a:xfrm>
              <a:off x="388009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59" name="Google Shape;259;p27"/>
            <p:cNvCxnSpPr/>
            <p:nvPr/>
          </p:nvCxnSpPr>
          <p:spPr>
            <a:xfrm>
              <a:off x="465589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0" name="Google Shape;260;p27"/>
            <p:cNvCxnSpPr/>
            <p:nvPr/>
          </p:nvCxnSpPr>
          <p:spPr>
            <a:xfrm>
              <a:off x="545221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1" name="Google Shape;261;p27"/>
            <p:cNvCxnSpPr/>
            <p:nvPr/>
          </p:nvCxnSpPr>
          <p:spPr>
            <a:xfrm>
              <a:off x="6234858"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2" name="Google Shape;262;p27"/>
            <p:cNvCxnSpPr/>
            <p:nvPr/>
          </p:nvCxnSpPr>
          <p:spPr>
            <a:xfrm>
              <a:off x="7031181"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3" name="Google Shape;263;p27"/>
            <p:cNvCxnSpPr/>
            <p:nvPr/>
          </p:nvCxnSpPr>
          <p:spPr>
            <a:xfrm>
              <a:off x="7813820"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4" name="Google Shape;264;p27"/>
            <p:cNvCxnSpPr/>
            <p:nvPr/>
          </p:nvCxnSpPr>
          <p:spPr>
            <a:xfrm>
              <a:off x="8610143"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5" name="Google Shape;265;p27"/>
            <p:cNvCxnSpPr/>
            <p:nvPr/>
          </p:nvCxnSpPr>
          <p:spPr>
            <a:xfrm>
              <a:off x="9399625" y="2488864"/>
              <a:ext cx="615310" cy="0"/>
            </a:xfrm>
            <a:prstGeom prst="straightConnector1">
              <a:avLst/>
            </a:prstGeom>
            <a:noFill/>
            <a:ln cap="flat" cmpd="sng" w="9525">
              <a:solidFill>
                <a:schemeClr val="lt1"/>
              </a:solidFill>
              <a:prstDash val="solid"/>
              <a:miter lim="800000"/>
              <a:headEnd len="sm" w="sm" type="none"/>
              <a:tailEnd len="sm" w="sm" type="none"/>
            </a:ln>
          </p:spPr>
        </p:cxnSp>
      </p:grpSp>
      <p:sp>
        <p:nvSpPr>
          <p:cNvPr id="266" name="Google Shape;266;p27"/>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7" name="Google Shape;267;p27"/>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268" name="Google Shape;268;p27"/>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p:cSld name="Financials">
    <p:spTree>
      <p:nvGrpSpPr>
        <p:cNvPr id="269" name="Shape 269"/>
        <p:cNvGrpSpPr/>
        <p:nvPr/>
      </p:nvGrpSpPr>
      <p:grpSpPr>
        <a:xfrm>
          <a:off x="0" y="0"/>
          <a:ext cx="0" cy="0"/>
          <a:chOff x="0" y="0"/>
          <a:chExt cx="0" cy="0"/>
        </a:xfrm>
      </p:grpSpPr>
      <p:pic>
        <p:nvPicPr>
          <p:cNvPr id="270" name="Google Shape;270;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1" name="Google Shape;271;p28"/>
          <p:cNvSpPr txBox="1"/>
          <p:nvPr>
            <p:ph type="title"/>
          </p:nvPr>
        </p:nvSpPr>
        <p:spPr>
          <a:xfrm>
            <a:off x="519712" y="395657"/>
            <a:ext cx="5192157" cy="5158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72" name="Google Shape;272;p28"/>
          <p:cNvSpPr txBox="1"/>
          <p:nvPr>
            <p:ph idx="1" type="body"/>
          </p:nvPr>
        </p:nvSpPr>
        <p:spPr>
          <a:xfrm>
            <a:off x="520304" y="846535"/>
            <a:ext cx="5741194" cy="380166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3" name="Google Shape;273;p28"/>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4" name="Google Shape;274;p28"/>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1"/>
                </a:solidFill>
                <a:latin typeface="Arial"/>
                <a:ea typeface="Arial"/>
                <a:cs typeface="Arial"/>
                <a:sym typeface="Arial"/>
              </a:defRPr>
            </a:lvl1pPr>
            <a:lvl2pPr indent="0" lvl="1" marL="0" marR="0" algn="r">
              <a:spcBef>
                <a:spcPts val="0"/>
              </a:spcBef>
              <a:buNone/>
              <a:defRPr b="0" i="0" sz="1200" u="none" cap="none" strike="noStrike">
                <a:solidFill>
                  <a:schemeClr val="accent1"/>
                </a:solidFill>
                <a:latin typeface="Arial"/>
                <a:ea typeface="Arial"/>
                <a:cs typeface="Arial"/>
                <a:sym typeface="Arial"/>
              </a:defRPr>
            </a:lvl2pPr>
            <a:lvl3pPr indent="0" lvl="2" marL="0" marR="0" algn="r">
              <a:spcBef>
                <a:spcPts val="0"/>
              </a:spcBef>
              <a:buNone/>
              <a:defRPr b="0" i="0" sz="1200" u="none" cap="none" strike="noStrike">
                <a:solidFill>
                  <a:schemeClr val="accent1"/>
                </a:solidFill>
                <a:latin typeface="Arial"/>
                <a:ea typeface="Arial"/>
                <a:cs typeface="Arial"/>
                <a:sym typeface="Arial"/>
              </a:defRPr>
            </a:lvl3pPr>
            <a:lvl4pPr indent="0" lvl="3" marL="0" marR="0" algn="r">
              <a:spcBef>
                <a:spcPts val="0"/>
              </a:spcBef>
              <a:buNone/>
              <a:defRPr b="0" i="0" sz="1200" u="none" cap="none" strike="noStrike">
                <a:solidFill>
                  <a:schemeClr val="accent1"/>
                </a:solidFill>
                <a:latin typeface="Arial"/>
                <a:ea typeface="Arial"/>
                <a:cs typeface="Arial"/>
                <a:sym typeface="Arial"/>
              </a:defRPr>
            </a:lvl4pPr>
            <a:lvl5pPr indent="0" lvl="4" marL="0" marR="0" algn="r">
              <a:spcBef>
                <a:spcPts val="0"/>
              </a:spcBef>
              <a:buNone/>
              <a:defRPr b="0" i="0" sz="1200" u="none" cap="none" strike="noStrike">
                <a:solidFill>
                  <a:schemeClr val="accent1"/>
                </a:solidFill>
                <a:latin typeface="Arial"/>
                <a:ea typeface="Arial"/>
                <a:cs typeface="Arial"/>
                <a:sym typeface="Arial"/>
              </a:defRPr>
            </a:lvl5pPr>
            <a:lvl6pPr indent="0" lvl="5" marL="0" marR="0" algn="r">
              <a:spcBef>
                <a:spcPts val="0"/>
              </a:spcBef>
              <a:buNone/>
              <a:defRPr b="0" i="0" sz="1200" u="none" cap="none" strike="noStrike">
                <a:solidFill>
                  <a:schemeClr val="accent1"/>
                </a:solidFill>
                <a:latin typeface="Arial"/>
                <a:ea typeface="Arial"/>
                <a:cs typeface="Arial"/>
                <a:sym typeface="Arial"/>
              </a:defRPr>
            </a:lvl6pPr>
            <a:lvl7pPr indent="0" lvl="6" marL="0" marR="0" algn="r">
              <a:spcBef>
                <a:spcPts val="0"/>
              </a:spcBef>
              <a:buNone/>
              <a:defRPr b="0" i="0" sz="1200" u="none" cap="none" strike="noStrike">
                <a:solidFill>
                  <a:schemeClr val="accent1"/>
                </a:solidFill>
                <a:latin typeface="Arial"/>
                <a:ea typeface="Arial"/>
                <a:cs typeface="Arial"/>
                <a:sym typeface="Arial"/>
              </a:defRPr>
            </a:lvl7pPr>
            <a:lvl8pPr indent="0" lvl="7" marL="0" marR="0" algn="r">
              <a:spcBef>
                <a:spcPts val="0"/>
              </a:spcBef>
              <a:buNone/>
              <a:defRPr b="0" i="0" sz="1200" u="none" cap="none" strike="noStrike">
                <a:solidFill>
                  <a:schemeClr val="accent1"/>
                </a:solidFill>
                <a:latin typeface="Arial"/>
                <a:ea typeface="Arial"/>
                <a:cs typeface="Arial"/>
                <a:sym typeface="Arial"/>
              </a:defRPr>
            </a:lvl8pPr>
            <a:lvl9pPr indent="0" lvl="8" marL="0" marR="0" algn="r">
              <a:spcBef>
                <a:spcPts val="0"/>
              </a:spcBef>
              <a:buNone/>
              <a:defRPr b="0" i="0" sz="12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275" name="Google Shape;275;p28"/>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4-Up">
  <p:cSld name="Meet The Team 4-Up">
    <p:spTree>
      <p:nvGrpSpPr>
        <p:cNvPr id="276" name="Shape 276"/>
        <p:cNvGrpSpPr/>
        <p:nvPr/>
      </p:nvGrpSpPr>
      <p:grpSpPr>
        <a:xfrm>
          <a:off x="0" y="0"/>
          <a:ext cx="0" cy="0"/>
          <a:chOff x="0" y="0"/>
          <a:chExt cx="0" cy="0"/>
        </a:xfrm>
      </p:grpSpPr>
      <p:pic>
        <p:nvPicPr>
          <p:cNvPr id="277" name="Google Shape;277;p29"/>
          <p:cNvPicPr preferRelativeResize="0"/>
          <p:nvPr/>
        </p:nvPicPr>
        <p:blipFill rotWithShape="1">
          <a:blip r:embed="rId2">
            <a:alphaModFix/>
          </a:blip>
          <a:srcRect b="0" l="0" r="0" t="0"/>
          <a:stretch/>
        </p:blipFill>
        <p:spPr>
          <a:xfrm>
            <a:off x="0" y="-1"/>
            <a:ext cx="9153915" cy="5143501"/>
          </a:xfrm>
          <a:prstGeom prst="rect">
            <a:avLst/>
          </a:prstGeom>
          <a:noFill/>
          <a:ln>
            <a:noFill/>
          </a:ln>
        </p:spPr>
      </p:pic>
      <p:sp>
        <p:nvSpPr>
          <p:cNvPr id="278" name="Google Shape;278;p29"/>
          <p:cNvSpPr txBox="1"/>
          <p:nvPr>
            <p:ph type="title"/>
          </p:nvPr>
        </p:nvSpPr>
        <p:spPr>
          <a:xfrm>
            <a:off x="491894" y="1783080"/>
            <a:ext cx="1454610" cy="1586629"/>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79" name="Google Shape;279;p29"/>
          <p:cNvSpPr/>
          <p:nvPr>
            <p:ph idx="2" type="pic"/>
          </p:nvPr>
        </p:nvSpPr>
        <p:spPr>
          <a:xfrm>
            <a:off x="2316165" y="1949567"/>
            <a:ext cx="1127104" cy="1127104"/>
          </a:xfrm>
          <a:prstGeom prst="ellipse">
            <a:avLst/>
          </a:prstGeom>
          <a:noFill/>
          <a:ln>
            <a:noFill/>
          </a:ln>
        </p:spPr>
      </p:sp>
      <p:sp>
        <p:nvSpPr>
          <p:cNvPr id="280" name="Google Shape;280;p29"/>
          <p:cNvSpPr/>
          <p:nvPr>
            <p:ph idx="3" type="pic"/>
          </p:nvPr>
        </p:nvSpPr>
        <p:spPr>
          <a:xfrm>
            <a:off x="3892819" y="1949565"/>
            <a:ext cx="1127104" cy="1127104"/>
          </a:xfrm>
          <a:prstGeom prst="ellipse">
            <a:avLst/>
          </a:prstGeom>
          <a:noFill/>
          <a:ln>
            <a:noFill/>
          </a:ln>
        </p:spPr>
      </p:sp>
      <p:sp>
        <p:nvSpPr>
          <p:cNvPr id="281" name="Google Shape;281;p29"/>
          <p:cNvSpPr/>
          <p:nvPr>
            <p:ph idx="4" type="pic"/>
          </p:nvPr>
        </p:nvSpPr>
        <p:spPr>
          <a:xfrm>
            <a:off x="5468722" y="1949565"/>
            <a:ext cx="1127104" cy="1127104"/>
          </a:xfrm>
          <a:prstGeom prst="ellipse">
            <a:avLst/>
          </a:prstGeom>
          <a:noFill/>
          <a:ln>
            <a:noFill/>
          </a:ln>
        </p:spPr>
      </p:sp>
      <p:sp>
        <p:nvSpPr>
          <p:cNvPr id="282" name="Google Shape;282;p29"/>
          <p:cNvSpPr/>
          <p:nvPr>
            <p:ph idx="5" type="pic"/>
          </p:nvPr>
        </p:nvSpPr>
        <p:spPr>
          <a:xfrm>
            <a:off x="7040582" y="1949565"/>
            <a:ext cx="1127104" cy="1127104"/>
          </a:xfrm>
          <a:prstGeom prst="ellipse">
            <a:avLst/>
          </a:prstGeom>
          <a:noFill/>
          <a:ln>
            <a:noFill/>
          </a:ln>
        </p:spPr>
      </p:sp>
      <p:sp>
        <p:nvSpPr>
          <p:cNvPr id="283" name="Google Shape;283;p29"/>
          <p:cNvSpPr/>
          <p:nvPr/>
        </p:nvSpPr>
        <p:spPr>
          <a:xfrm>
            <a:off x="2231281" y="1864682"/>
            <a:ext cx="1296874" cy="1296874"/>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4" name="Google Shape;284;p29"/>
          <p:cNvSpPr/>
          <p:nvPr/>
        </p:nvSpPr>
        <p:spPr>
          <a:xfrm>
            <a:off x="3807935" y="1864680"/>
            <a:ext cx="1296874" cy="1296874"/>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5" name="Google Shape;285;p29"/>
          <p:cNvSpPr/>
          <p:nvPr/>
        </p:nvSpPr>
        <p:spPr>
          <a:xfrm>
            <a:off x="5383838" y="1864680"/>
            <a:ext cx="1296874" cy="1296874"/>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6" name="Google Shape;286;p29"/>
          <p:cNvSpPr/>
          <p:nvPr/>
        </p:nvSpPr>
        <p:spPr>
          <a:xfrm>
            <a:off x="6955698" y="1864680"/>
            <a:ext cx="1296874" cy="1296874"/>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29"/>
          <p:cNvSpPr txBox="1"/>
          <p:nvPr>
            <p:ph idx="1" type="body"/>
          </p:nvPr>
        </p:nvSpPr>
        <p:spPr>
          <a:xfrm>
            <a:off x="2097545" y="3326687"/>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88" name="Google Shape;288;p29"/>
          <p:cNvSpPr txBox="1"/>
          <p:nvPr>
            <p:ph idx="6" type="body"/>
          </p:nvPr>
        </p:nvSpPr>
        <p:spPr>
          <a:xfrm>
            <a:off x="2172649" y="3496163"/>
            <a:ext cx="1414137"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89" name="Google Shape;289;p29"/>
          <p:cNvSpPr txBox="1"/>
          <p:nvPr>
            <p:ph idx="7" type="body"/>
          </p:nvPr>
        </p:nvSpPr>
        <p:spPr>
          <a:xfrm>
            <a:off x="3674199" y="3326687"/>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90" name="Google Shape;290;p29"/>
          <p:cNvSpPr txBox="1"/>
          <p:nvPr>
            <p:ph idx="8" type="body"/>
          </p:nvPr>
        </p:nvSpPr>
        <p:spPr>
          <a:xfrm>
            <a:off x="3749302" y="3496163"/>
            <a:ext cx="1414137"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91" name="Google Shape;291;p29"/>
          <p:cNvSpPr txBox="1"/>
          <p:nvPr>
            <p:ph idx="9" type="body"/>
          </p:nvPr>
        </p:nvSpPr>
        <p:spPr>
          <a:xfrm>
            <a:off x="5250102" y="3326813"/>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92" name="Google Shape;292;p29"/>
          <p:cNvSpPr txBox="1"/>
          <p:nvPr>
            <p:ph idx="13" type="body"/>
          </p:nvPr>
        </p:nvSpPr>
        <p:spPr>
          <a:xfrm>
            <a:off x="5325206" y="3496163"/>
            <a:ext cx="1414137"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93" name="Google Shape;293;p29"/>
          <p:cNvSpPr txBox="1"/>
          <p:nvPr>
            <p:ph idx="14" type="body"/>
          </p:nvPr>
        </p:nvSpPr>
        <p:spPr>
          <a:xfrm>
            <a:off x="6821963" y="3326687"/>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94" name="Google Shape;294;p29"/>
          <p:cNvSpPr txBox="1"/>
          <p:nvPr>
            <p:ph idx="15" type="body"/>
          </p:nvPr>
        </p:nvSpPr>
        <p:spPr>
          <a:xfrm>
            <a:off x="6897066" y="3496163"/>
            <a:ext cx="1414137"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95" name="Google Shape;295;p29"/>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6" name="Google Shape;296;p29"/>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297" name="Google Shape;297;p29"/>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8-Up">
  <p:cSld name="Meet The Team 8-Up">
    <p:spTree>
      <p:nvGrpSpPr>
        <p:cNvPr id="298" name="Shape 298"/>
        <p:cNvGrpSpPr/>
        <p:nvPr/>
      </p:nvGrpSpPr>
      <p:grpSpPr>
        <a:xfrm>
          <a:off x="0" y="0"/>
          <a:ext cx="0" cy="0"/>
          <a:chOff x="0" y="0"/>
          <a:chExt cx="0" cy="0"/>
        </a:xfrm>
      </p:grpSpPr>
      <p:pic>
        <p:nvPicPr>
          <p:cNvPr id="299" name="Google Shape;299;p30"/>
          <p:cNvPicPr preferRelativeResize="0"/>
          <p:nvPr/>
        </p:nvPicPr>
        <p:blipFill rotWithShape="1">
          <a:blip r:embed="rId2">
            <a:alphaModFix/>
          </a:blip>
          <a:srcRect b="0" l="0" r="0" t="0"/>
          <a:stretch/>
        </p:blipFill>
        <p:spPr>
          <a:xfrm>
            <a:off x="0" y="-1"/>
            <a:ext cx="9153915" cy="5143501"/>
          </a:xfrm>
          <a:prstGeom prst="rect">
            <a:avLst/>
          </a:prstGeom>
          <a:noFill/>
          <a:ln>
            <a:noFill/>
          </a:ln>
        </p:spPr>
      </p:pic>
      <p:sp>
        <p:nvSpPr>
          <p:cNvPr id="300" name="Google Shape;300;p30"/>
          <p:cNvSpPr txBox="1"/>
          <p:nvPr>
            <p:ph type="title"/>
          </p:nvPr>
        </p:nvSpPr>
        <p:spPr>
          <a:xfrm>
            <a:off x="495912" y="1781865"/>
            <a:ext cx="1454610" cy="1584198"/>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1" name="Google Shape;301;p30"/>
          <p:cNvSpPr/>
          <p:nvPr>
            <p:ph idx="2" type="pic"/>
          </p:nvPr>
        </p:nvSpPr>
        <p:spPr>
          <a:xfrm>
            <a:off x="2352254" y="995194"/>
            <a:ext cx="1043683" cy="1043682"/>
          </a:xfrm>
          <a:prstGeom prst="ellipse">
            <a:avLst/>
          </a:prstGeom>
          <a:noFill/>
          <a:ln>
            <a:noFill/>
          </a:ln>
        </p:spPr>
      </p:sp>
      <p:sp>
        <p:nvSpPr>
          <p:cNvPr id="302" name="Google Shape;302;p30"/>
          <p:cNvSpPr/>
          <p:nvPr>
            <p:ph idx="3" type="pic"/>
          </p:nvPr>
        </p:nvSpPr>
        <p:spPr>
          <a:xfrm>
            <a:off x="3907493" y="994644"/>
            <a:ext cx="1043683" cy="1043682"/>
          </a:xfrm>
          <a:prstGeom prst="ellipse">
            <a:avLst/>
          </a:prstGeom>
          <a:noFill/>
          <a:ln>
            <a:noFill/>
          </a:ln>
        </p:spPr>
      </p:sp>
      <p:sp>
        <p:nvSpPr>
          <p:cNvPr id="303" name="Google Shape;303;p30"/>
          <p:cNvSpPr/>
          <p:nvPr>
            <p:ph idx="4" type="pic"/>
          </p:nvPr>
        </p:nvSpPr>
        <p:spPr>
          <a:xfrm>
            <a:off x="5478781" y="1001814"/>
            <a:ext cx="1043683" cy="1043682"/>
          </a:xfrm>
          <a:prstGeom prst="ellipse">
            <a:avLst/>
          </a:prstGeom>
          <a:noFill/>
          <a:ln>
            <a:noFill/>
          </a:ln>
        </p:spPr>
      </p:sp>
      <p:sp>
        <p:nvSpPr>
          <p:cNvPr id="304" name="Google Shape;304;p30"/>
          <p:cNvSpPr/>
          <p:nvPr>
            <p:ph idx="5" type="pic"/>
          </p:nvPr>
        </p:nvSpPr>
        <p:spPr>
          <a:xfrm>
            <a:off x="7038186" y="994644"/>
            <a:ext cx="1043683" cy="1043682"/>
          </a:xfrm>
          <a:prstGeom prst="ellipse">
            <a:avLst/>
          </a:prstGeom>
          <a:noFill/>
          <a:ln>
            <a:noFill/>
          </a:ln>
        </p:spPr>
      </p:sp>
      <p:sp>
        <p:nvSpPr>
          <p:cNvPr id="305" name="Google Shape;305;p30"/>
          <p:cNvSpPr/>
          <p:nvPr/>
        </p:nvSpPr>
        <p:spPr>
          <a:xfrm>
            <a:off x="2273652" y="916592"/>
            <a:ext cx="1200887" cy="1200887"/>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6" name="Google Shape;306;p30"/>
          <p:cNvSpPr txBox="1"/>
          <p:nvPr>
            <p:ph idx="1" type="body"/>
          </p:nvPr>
        </p:nvSpPr>
        <p:spPr>
          <a:xfrm>
            <a:off x="2097545" y="2229278"/>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07" name="Google Shape;307;p30"/>
          <p:cNvSpPr txBox="1"/>
          <p:nvPr>
            <p:ph idx="6" type="body"/>
          </p:nvPr>
        </p:nvSpPr>
        <p:spPr>
          <a:xfrm>
            <a:off x="2172649" y="2398754"/>
            <a:ext cx="1414137"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08" name="Google Shape;308;p30"/>
          <p:cNvSpPr txBox="1"/>
          <p:nvPr>
            <p:ph idx="7" type="body"/>
          </p:nvPr>
        </p:nvSpPr>
        <p:spPr>
          <a:xfrm>
            <a:off x="3674199" y="2229278"/>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09" name="Google Shape;309;p30"/>
          <p:cNvSpPr txBox="1"/>
          <p:nvPr>
            <p:ph idx="8" type="body"/>
          </p:nvPr>
        </p:nvSpPr>
        <p:spPr>
          <a:xfrm>
            <a:off x="3749302" y="2398754"/>
            <a:ext cx="1414137"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0" name="Google Shape;310;p30"/>
          <p:cNvSpPr txBox="1"/>
          <p:nvPr>
            <p:ph idx="9" type="body"/>
          </p:nvPr>
        </p:nvSpPr>
        <p:spPr>
          <a:xfrm>
            <a:off x="5250102" y="2229404"/>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1" name="Google Shape;311;p30"/>
          <p:cNvSpPr txBox="1"/>
          <p:nvPr>
            <p:ph idx="13" type="body"/>
          </p:nvPr>
        </p:nvSpPr>
        <p:spPr>
          <a:xfrm>
            <a:off x="5325206" y="2398754"/>
            <a:ext cx="1414137"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2" name="Google Shape;312;p30"/>
          <p:cNvSpPr txBox="1"/>
          <p:nvPr>
            <p:ph idx="14" type="body"/>
          </p:nvPr>
        </p:nvSpPr>
        <p:spPr>
          <a:xfrm>
            <a:off x="6821963" y="2229278"/>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3" name="Google Shape;313;p30"/>
          <p:cNvSpPr txBox="1"/>
          <p:nvPr>
            <p:ph idx="15" type="body"/>
          </p:nvPr>
        </p:nvSpPr>
        <p:spPr>
          <a:xfrm>
            <a:off x="6897066" y="2398754"/>
            <a:ext cx="1414137"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4" name="Google Shape;314;p30"/>
          <p:cNvSpPr/>
          <p:nvPr>
            <p:ph idx="16" type="pic"/>
          </p:nvPr>
        </p:nvSpPr>
        <p:spPr>
          <a:xfrm>
            <a:off x="2352253" y="2975875"/>
            <a:ext cx="1043683" cy="1043682"/>
          </a:xfrm>
          <a:prstGeom prst="ellipse">
            <a:avLst/>
          </a:prstGeom>
          <a:noFill/>
          <a:ln>
            <a:noFill/>
          </a:ln>
        </p:spPr>
      </p:sp>
      <p:sp>
        <p:nvSpPr>
          <p:cNvPr id="315" name="Google Shape;315;p30"/>
          <p:cNvSpPr/>
          <p:nvPr>
            <p:ph idx="17" type="pic"/>
          </p:nvPr>
        </p:nvSpPr>
        <p:spPr>
          <a:xfrm>
            <a:off x="3907493" y="2975325"/>
            <a:ext cx="1043683" cy="1043682"/>
          </a:xfrm>
          <a:prstGeom prst="ellipse">
            <a:avLst/>
          </a:prstGeom>
          <a:noFill/>
          <a:ln>
            <a:noFill/>
          </a:ln>
        </p:spPr>
      </p:sp>
      <p:sp>
        <p:nvSpPr>
          <p:cNvPr id="316" name="Google Shape;316;p30"/>
          <p:cNvSpPr/>
          <p:nvPr>
            <p:ph idx="18" type="pic"/>
          </p:nvPr>
        </p:nvSpPr>
        <p:spPr>
          <a:xfrm>
            <a:off x="5478780" y="2982495"/>
            <a:ext cx="1043683" cy="1043682"/>
          </a:xfrm>
          <a:prstGeom prst="ellipse">
            <a:avLst/>
          </a:prstGeom>
          <a:noFill/>
          <a:ln>
            <a:noFill/>
          </a:ln>
        </p:spPr>
      </p:sp>
      <p:sp>
        <p:nvSpPr>
          <p:cNvPr id="317" name="Google Shape;317;p30"/>
          <p:cNvSpPr/>
          <p:nvPr>
            <p:ph idx="19" type="pic"/>
          </p:nvPr>
        </p:nvSpPr>
        <p:spPr>
          <a:xfrm>
            <a:off x="7038185" y="2975325"/>
            <a:ext cx="1043683" cy="1043682"/>
          </a:xfrm>
          <a:prstGeom prst="ellipse">
            <a:avLst/>
          </a:prstGeom>
          <a:noFill/>
          <a:ln>
            <a:noFill/>
          </a:ln>
        </p:spPr>
      </p:sp>
      <p:sp>
        <p:nvSpPr>
          <p:cNvPr id="318" name="Google Shape;318;p30"/>
          <p:cNvSpPr txBox="1"/>
          <p:nvPr>
            <p:ph idx="20" type="body"/>
          </p:nvPr>
        </p:nvSpPr>
        <p:spPr>
          <a:xfrm>
            <a:off x="2097545" y="4190480"/>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9" name="Google Shape;319;p30"/>
          <p:cNvSpPr txBox="1"/>
          <p:nvPr>
            <p:ph idx="21" type="body"/>
          </p:nvPr>
        </p:nvSpPr>
        <p:spPr>
          <a:xfrm>
            <a:off x="2172649" y="4359956"/>
            <a:ext cx="1414137"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0" name="Google Shape;320;p30"/>
          <p:cNvSpPr txBox="1"/>
          <p:nvPr>
            <p:ph idx="22" type="body"/>
          </p:nvPr>
        </p:nvSpPr>
        <p:spPr>
          <a:xfrm>
            <a:off x="3674199" y="4190480"/>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1" name="Google Shape;321;p30"/>
          <p:cNvSpPr txBox="1"/>
          <p:nvPr>
            <p:ph idx="23" type="body"/>
          </p:nvPr>
        </p:nvSpPr>
        <p:spPr>
          <a:xfrm>
            <a:off x="3749302" y="4359956"/>
            <a:ext cx="1414137"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2" name="Google Shape;322;p30"/>
          <p:cNvSpPr txBox="1"/>
          <p:nvPr>
            <p:ph idx="24" type="body"/>
          </p:nvPr>
        </p:nvSpPr>
        <p:spPr>
          <a:xfrm>
            <a:off x="5250102" y="4190606"/>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3" name="Google Shape;323;p30"/>
          <p:cNvSpPr txBox="1"/>
          <p:nvPr>
            <p:ph idx="25" type="body"/>
          </p:nvPr>
        </p:nvSpPr>
        <p:spPr>
          <a:xfrm>
            <a:off x="5325206" y="4359956"/>
            <a:ext cx="1414137"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4" name="Google Shape;324;p30"/>
          <p:cNvSpPr txBox="1"/>
          <p:nvPr>
            <p:ph idx="26" type="body"/>
          </p:nvPr>
        </p:nvSpPr>
        <p:spPr>
          <a:xfrm>
            <a:off x="6821963" y="4190480"/>
            <a:ext cx="1564344" cy="205988"/>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6"/>
              </a:buClr>
              <a:buSzPts val="900"/>
              <a:buFont typeface="Arial"/>
              <a:buNone/>
              <a:defRPr b="1" i="0" sz="900" u="none" cap="none" strike="noStrike">
                <a:solidFill>
                  <a:schemeClr val="accent6"/>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5" name="Google Shape;325;p30"/>
          <p:cNvSpPr txBox="1"/>
          <p:nvPr>
            <p:ph idx="27" type="body"/>
          </p:nvPr>
        </p:nvSpPr>
        <p:spPr>
          <a:xfrm>
            <a:off x="6894014" y="4359956"/>
            <a:ext cx="1414136" cy="273844"/>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6" name="Google Shape;326;p30"/>
          <p:cNvSpPr/>
          <p:nvPr/>
        </p:nvSpPr>
        <p:spPr>
          <a:xfrm>
            <a:off x="3828891" y="916042"/>
            <a:ext cx="1200887" cy="1200887"/>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7" name="Google Shape;327;p30"/>
          <p:cNvSpPr/>
          <p:nvPr/>
        </p:nvSpPr>
        <p:spPr>
          <a:xfrm>
            <a:off x="5400179" y="923212"/>
            <a:ext cx="1200887" cy="1200887"/>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 name="Google Shape;328;p30"/>
          <p:cNvSpPr/>
          <p:nvPr/>
        </p:nvSpPr>
        <p:spPr>
          <a:xfrm>
            <a:off x="6959584" y="916042"/>
            <a:ext cx="1200887" cy="1200887"/>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p30"/>
          <p:cNvSpPr/>
          <p:nvPr/>
        </p:nvSpPr>
        <p:spPr>
          <a:xfrm>
            <a:off x="2273651" y="2897273"/>
            <a:ext cx="1200887" cy="1200887"/>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30"/>
          <p:cNvSpPr/>
          <p:nvPr/>
        </p:nvSpPr>
        <p:spPr>
          <a:xfrm>
            <a:off x="3828890" y="2896723"/>
            <a:ext cx="1200887" cy="1200887"/>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1" name="Google Shape;331;p30"/>
          <p:cNvSpPr/>
          <p:nvPr/>
        </p:nvSpPr>
        <p:spPr>
          <a:xfrm>
            <a:off x="5400178" y="2903893"/>
            <a:ext cx="1200887" cy="1200887"/>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2" name="Google Shape;332;p30"/>
          <p:cNvSpPr/>
          <p:nvPr/>
        </p:nvSpPr>
        <p:spPr>
          <a:xfrm>
            <a:off x="6959583" y="2896723"/>
            <a:ext cx="1200887" cy="1200887"/>
          </a:xfrm>
          <a:prstGeom prst="ellipse">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3" name="Google Shape;333;p30"/>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4" name="Google Shape;334;p30"/>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335" name="Google Shape;335;p30"/>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Funding">
    <p:spTree>
      <p:nvGrpSpPr>
        <p:cNvPr id="336" name="Shape 336"/>
        <p:cNvGrpSpPr/>
        <p:nvPr/>
      </p:nvGrpSpPr>
      <p:grpSpPr>
        <a:xfrm>
          <a:off x="0" y="0"/>
          <a:ext cx="0" cy="0"/>
          <a:chOff x="0" y="0"/>
          <a:chExt cx="0" cy="0"/>
        </a:xfrm>
      </p:grpSpPr>
      <p:pic>
        <p:nvPicPr>
          <p:cNvPr id="337" name="Google Shape;337;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38" name="Google Shape;338;p31"/>
          <p:cNvSpPr txBox="1"/>
          <p:nvPr>
            <p:ph type="title"/>
          </p:nvPr>
        </p:nvSpPr>
        <p:spPr>
          <a:xfrm>
            <a:off x="2348630" y="309267"/>
            <a:ext cx="4171167" cy="425752"/>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39" name="Google Shape;339;p31"/>
          <p:cNvSpPr txBox="1"/>
          <p:nvPr>
            <p:ph idx="1" type="body"/>
          </p:nvPr>
        </p:nvSpPr>
        <p:spPr>
          <a:xfrm>
            <a:off x="697705" y="1662219"/>
            <a:ext cx="1208919" cy="863724"/>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0"/>
              </a:spcBef>
              <a:spcAft>
                <a:spcPts val="0"/>
              </a:spcAft>
              <a:buClr>
                <a:schemeClr val="accent5"/>
              </a:buClr>
              <a:buSzPts val="3000"/>
              <a:buFont typeface="Arial"/>
              <a:buNone/>
              <a:defRPr b="1" i="0" sz="3000" u="none" cap="none" strike="noStrike">
                <a:solidFill>
                  <a:schemeClr val="accent5"/>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0" name="Google Shape;340;p31"/>
          <p:cNvSpPr txBox="1"/>
          <p:nvPr>
            <p:ph idx="2" type="body"/>
          </p:nvPr>
        </p:nvSpPr>
        <p:spPr>
          <a:xfrm>
            <a:off x="2710351" y="1662220"/>
            <a:ext cx="1208919" cy="863724"/>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0"/>
              </a:spcBef>
              <a:spcAft>
                <a:spcPts val="0"/>
              </a:spcAft>
              <a:buClr>
                <a:srgbClr val="00AEC7"/>
              </a:buClr>
              <a:buSzPts val="3000"/>
              <a:buFont typeface="Arial"/>
              <a:buNone/>
              <a:defRPr b="1" i="0" sz="3000" u="none" cap="none" strike="noStrike">
                <a:solidFill>
                  <a:srgbClr val="00AEC7"/>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1" name="Google Shape;341;p31"/>
          <p:cNvSpPr txBox="1"/>
          <p:nvPr>
            <p:ph idx="3" type="body"/>
          </p:nvPr>
        </p:nvSpPr>
        <p:spPr>
          <a:xfrm>
            <a:off x="4722997" y="1662220"/>
            <a:ext cx="1208919" cy="863724"/>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0"/>
              </a:spcBef>
              <a:spcAft>
                <a:spcPts val="0"/>
              </a:spcAft>
              <a:buClr>
                <a:srgbClr val="A02AF9"/>
              </a:buClr>
              <a:buSzPts val="3000"/>
              <a:buFont typeface="Arial"/>
              <a:buNone/>
              <a:defRPr b="1" i="0" sz="3000" u="none" cap="none" strike="noStrike">
                <a:solidFill>
                  <a:srgbClr val="A02AF9"/>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2" name="Google Shape;342;p31"/>
          <p:cNvSpPr txBox="1"/>
          <p:nvPr>
            <p:ph idx="4" type="body"/>
          </p:nvPr>
        </p:nvSpPr>
        <p:spPr>
          <a:xfrm>
            <a:off x="6735642" y="1662220"/>
            <a:ext cx="1208919" cy="863724"/>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0"/>
              </a:spcBef>
              <a:spcAft>
                <a:spcPts val="0"/>
              </a:spcAft>
              <a:buClr>
                <a:schemeClr val="accent3"/>
              </a:buClr>
              <a:buSzPts val="3000"/>
              <a:buFont typeface="Arial"/>
              <a:buNone/>
              <a:defRPr b="1" i="0" sz="3000" u="none" cap="none" strike="noStrike">
                <a:solidFill>
                  <a:schemeClr val="accent3"/>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3" name="Google Shape;343;p31"/>
          <p:cNvSpPr txBox="1"/>
          <p:nvPr>
            <p:ph idx="5" type="body"/>
          </p:nvPr>
        </p:nvSpPr>
        <p:spPr>
          <a:xfrm>
            <a:off x="408769" y="2945676"/>
            <a:ext cx="1786790" cy="460276"/>
          </a:xfrm>
          <a:prstGeom prst="rect">
            <a:avLst/>
          </a:prstGeom>
          <a:noFill/>
          <a:ln>
            <a:noFill/>
          </a:ln>
        </p:spPr>
        <p:txBody>
          <a:bodyPr anchorCtr="0" anchor="b" bIns="34275" lIns="68575" spcFirstLastPara="1" rIns="68575" wrap="square" tIns="34275">
            <a:noAutofit/>
          </a:bodyPr>
          <a:lstStyle>
            <a:lvl1pPr indent="-228600" lvl="0" marL="457200" marR="0" rtl="0" algn="ctr">
              <a:lnSpc>
                <a:spcPct val="100000"/>
              </a:lnSpc>
              <a:spcBef>
                <a:spcPts val="0"/>
              </a:spcBef>
              <a:spcAft>
                <a:spcPts val="0"/>
              </a:spcAft>
              <a:buClr>
                <a:schemeClr val="accent5"/>
              </a:buClr>
              <a:buSzPts val="1200"/>
              <a:buFont typeface="Arial"/>
              <a:buNone/>
              <a:defRPr b="1" i="0" sz="1200" u="none" cap="none" strike="noStrike">
                <a:solidFill>
                  <a:schemeClr val="accent5"/>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4" name="Google Shape;344;p31"/>
          <p:cNvSpPr txBox="1"/>
          <p:nvPr>
            <p:ph idx="6" type="body"/>
          </p:nvPr>
        </p:nvSpPr>
        <p:spPr>
          <a:xfrm>
            <a:off x="408769" y="3389483"/>
            <a:ext cx="1786790" cy="643451"/>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5" name="Google Shape;345;p31"/>
          <p:cNvSpPr txBox="1"/>
          <p:nvPr>
            <p:ph idx="7" type="body"/>
          </p:nvPr>
        </p:nvSpPr>
        <p:spPr>
          <a:xfrm>
            <a:off x="2421416" y="2945676"/>
            <a:ext cx="1786790" cy="460276"/>
          </a:xfrm>
          <a:prstGeom prst="rect">
            <a:avLst/>
          </a:prstGeom>
          <a:noFill/>
          <a:ln>
            <a:noFill/>
          </a:ln>
        </p:spPr>
        <p:txBody>
          <a:bodyPr anchorCtr="0" anchor="b" bIns="34275" lIns="68575" spcFirstLastPara="1" rIns="68575" wrap="square" tIns="34275">
            <a:noAutofit/>
          </a:bodyPr>
          <a:lstStyle>
            <a:lvl1pPr indent="-228600" lvl="0" marL="457200" marR="0" rtl="0" algn="ctr">
              <a:lnSpc>
                <a:spcPct val="100000"/>
              </a:lnSpc>
              <a:spcBef>
                <a:spcPts val="0"/>
              </a:spcBef>
              <a:spcAft>
                <a:spcPts val="0"/>
              </a:spcAft>
              <a:buClr>
                <a:srgbClr val="00AEC7"/>
              </a:buClr>
              <a:buSzPts val="1200"/>
              <a:buFont typeface="Arial"/>
              <a:buNone/>
              <a:defRPr b="1" i="0" sz="1200" u="none" cap="none" strike="noStrike">
                <a:solidFill>
                  <a:srgbClr val="00AEC7"/>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6" name="Google Shape;346;p31"/>
          <p:cNvSpPr txBox="1"/>
          <p:nvPr>
            <p:ph idx="8" type="body"/>
          </p:nvPr>
        </p:nvSpPr>
        <p:spPr>
          <a:xfrm>
            <a:off x="2421416" y="3389483"/>
            <a:ext cx="1786790" cy="643451"/>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7" name="Google Shape;347;p31"/>
          <p:cNvSpPr txBox="1"/>
          <p:nvPr>
            <p:ph idx="9" type="body"/>
          </p:nvPr>
        </p:nvSpPr>
        <p:spPr>
          <a:xfrm>
            <a:off x="4434062" y="2945676"/>
            <a:ext cx="1786790" cy="460276"/>
          </a:xfrm>
          <a:prstGeom prst="rect">
            <a:avLst/>
          </a:prstGeom>
          <a:noFill/>
          <a:ln>
            <a:noFill/>
          </a:ln>
        </p:spPr>
        <p:txBody>
          <a:bodyPr anchorCtr="0" anchor="b" bIns="34275" lIns="68575" spcFirstLastPara="1" rIns="68575" wrap="square" tIns="34275">
            <a:noAutofit/>
          </a:bodyPr>
          <a:lstStyle>
            <a:lvl1pPr indent="-228600" lvl="0" marL="457200" marR="0" rtl="0" algn="ctr">
              <a:lnSpc>
                <a:spcPct val="100000"/>
              </a:lnSpc>
              <a:spcBef>
                <a:spcPts val="0"/>
              </a:spcBef>
              <a:spcAft>
                <a:spcPts val="0"/>
              </a:spcAft>
              <a:buClr>
                <a:srgbClr val="A02AF9"/>
              </a:buClr>
              <a:buSzPts val="1200"/>
              <a:buFont typeface="Arial"/>
              <a:buNone/>
              <a:defRPr b="1" i="0" sz="1200" u="none" cap="none" strike="noStrike">
                <a:solidFill>
                  <a:srgbClr val="A02AF9"/>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8" name="Google Shape;348;p31"/>
          <p:cNvSpPr txBox="1"/>
          <p:nvPr>
            <p:ph idx="13" type="body"/>
          </p:nvPr>
        </p:nvSpPr>
        <p:spPr>
          <a:xfrm>
            <a:off x="4434062" y="3389483"/>
            <a:ext cx="1786790" cy="643451"/>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9" name="Google Shape;349;p31"/>
          <p:cNvSpPr txBox="1"/>
          <p:nvPr>
            <p:ph idx="14" type="body"/>
          </p:nvPr>
        </p:nvSpPr>
        <p:spPr>
          <a:xfrm>
            <a:off x="6446707" y="2945676"/>
            <a:ext cx="1786789" cy="460276"/>
          </a:xfrm>
          <a:prstGeom prst="rect">
            <a:avLst/>
          </a:prstGeom>
          <a:noFill/>
          <a:ln>
            <a:noFill/>
          </a:ln>
        </p:spPr>
        <p:txBody>
          <a:bodyPr anchorCtr="0" anchor="b" bIns="34275" lIns="68575" spcFirstLastPara="1" rIns="68575" wrap="square" tIns="34275">
            <a:noAutofit/>
          </a:bodyPr>
          <a:lstStyle>
            <a:lvl1pPr indent="-228600" lvl="0" marL="457200" marR="0" rtl="0" algn="ctr">
              <a:lnSpc>
                <a:spcPct val="100000"/>
              </a:lnSpc>
              <a:spcBef>
                <a:spcPts val="0"/>
              </a:spcBef>
              <a:spcAft>
                <a:spcPts val="0"/>
              </a:spcAft>
              <a:buClr>
                <a:schemeClr val="accent3"/>
              </a:buClr>
              <a:buSzPts val="1200"/>
              <a:buFont typeface="Arial"/>
              <a:buNone/>
              <a:defRPr b="1" i="0" sz="1200" u="none" cap="none" strike="noStrike">
                <a:solidFill>
                  <a:schemeClr val="accent3"/>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50" name="Google Shape;350;p31"/>
          <p:cNvSpPr txBox="1"/>
          <p:nvPr>
            <p:ph idx="15" type="body"/>
          </p:nvPr>
        </p:nvSpPr>
        <p:spPr>
          <a:xfrm>
            <a:off x="6446707" y="3389483"/>
            <a:ext cx="1786789" cy="643451"/>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51" name="Google Shape;351;p31"/>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2" name="Google Shape;352;p31"/>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1200" u="none" cap="none" strike="noStrike">
                <a:solidFill>
                  <a:schemeClr val="accent6"/>
                </a:solidFill>
                <a:latin typeface="Arial"/>
                <a:ea typeface="Arial"/>
                <a:cs typeface="Arial"/>
                <a:sym typeface="Arial"/>
              </a:defRPr>
            </a:lvl1pPr>
            <a:lvl2pPr indent="0" lvl="1" marL="0" marR="0" algn="r">
              <a:spcBef>
                <a:spcPts val="0"/>
              </a:spcBef>
              <a:buNone/>
              <a:defRPr b="0" i="0" sz="1200" u="none" cap="none" strike="noStrike">
                <a:solidFill>
                  <a:schemeClr val="accent6"/>
                </a:solidFill>
                <a:latin typeface="Arial"/>
                <a:ea typeface="Arial"/>
                <a:cs typeface="Arial"/>
                <a:sym typeface="Arial"/>
              </a:defRPr>
            </a:lvl2pPr>
            <a:lvl3pPr indent="0" lvl="2" marL="0" marR="0" algn="r">
              <a:spcBef>
                <a:spcPts val="0"/>
              </a:spcBef>
              <a:buNone/>
              <a:defRPr b="0" i="0" sz="1200" u="none" cap="none" strike="noStrike">
                <a:solidFill>
                  <a:schemeClr val="accent6"/>
                </a:solidFill>
                <a:latin typeface="Arial"/>
                <a:ea typeface="Arial"/>
                <a:cs typeface="Arial"/>
                <a:sym typeface="Arial"/>
              </a:defRPr>
            </a:lvl3pPr>
            <a:lvl4pPr indent="0" lvl="3" marL="0" marR="0" algn="r">
              <a:spcBef>
                <a:spcPts val="0"/>
              </a:spcBef>
              <a:buNone/>
              <a:defRPr b="0" i="0" sz="1200" u="none" cap="none" strike="noStrike">
                <a:solidFill>
                  <a:schemeClr val="accent6"/>
                </a:solidFill>
                <a:latin typeface="Arial"/>
                <a:ea typeface="Arial"/>
                <a:cs typeface="Arial"/>
                <a:sym typeface="Arial"/>
              </a:defRPr>
            </a:lvl4pPr>
            <a:lvl5pPr indent="0" lvl="4" marL="0" marR="0" algn="r">
              <a:spcBef>
                <a:spcPts val="0"/>
              </a:spcBef>
              <a:buNone/>
              <a:defRPr b="0" i="0" sz="1200" u="none" cap="none" strike="noStrike">
                <a:solidFill>
                  <a:schemeClr val="accent6"/>
                </a:solidFill>
                <a:latin typeface="Arial"/>
                <a:ea typeface="Arial"/>
                <a:cs typeface="Arial"/>
                <a:sym typeface="Arial"/>
              </a:defRPr>
            </a:lvl5pPr>
            <a:lvl6pPr indent="0" lvl="5" marL="0" marR="0" algn="r">
              <a:spcBef>
                <a:spcPts val="0"/>
              </a:spcBef>
              <a:buNone/>
              <a:defRPr b="0" i="0" sz="1200" u="none" cap="none" strike="noStrike">
                <a:solidFill>
                  <a:schemeClr val="accent6"/>
                </a:solidFill>
                <a:latin typeface="Arial"/>
                <a:ea typeface="Arial"/>
                <a:cs typeface="Arial"/>
                <a:sym typeface="Arial"/>
              </a:defRPr>
            </a:lvl6pPr>
            <a:lvl7pPr indent="0" lvl="6" marL="0" marR="0" algn="r">
              <a:spcBef>
                <a:spcPts val="0"/>
              </a:spcBef>
              <a:buNone/>
              <a:defRPr b="0" i="0" sz="1200" u="none" cap="none" strike="noStrike">
                <a:solidFill>
                  <a:schemeClr val="accent6"/>
                </a:solidFill>
                <a:latin typeface="Arial"/>
                <a:ea typeface="Arial"/>
                <a:cs typeface="Arial"/>
                <a:sym typeface="Arial"/>
              </a:defRPr>
            </a:lvl7pPr>
            <a:lvl8pPr indent="0" lvl="7" marL="0" marR="0" algn="r">
              <a:spcBef>
                <a:spcPts val="0"/>
              </a:spcBef>
              <a:buNone/>
              <a:defRPr b="0" i="0" sz="1200" u="none" cap="none" strike="noStrike">
                <a:solidFill>
                  <a:schemeClr val="accent6"/>
                </a:solidFill>
                <a:latin typeface="Arial"/>
                <a:ea typeface="Arial"/>
                <a:cs typeface="Arial"/>
                <a:sym typeface="Arial"/>
              </a:defRPr>
            </a:lvl8pPr>
            <a:lvl9pPr indent="0" lvl="8" marL="0" marR="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353" name="Google Shape;353;p31"/>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354" name="Shape 354"/>
        <p:cNvGrpSpPr/>
        <p:nvPr/>
      </p:nvGrpSpPr>
      <p:grpSpPr>
        <a:xfrm>
          <a:off x="0" y="0"/>
          <a:ext cx="0" cy="0"/>
          <a:chOff x="0" y="0"/>
          <a:chExt cx="0" cy="0"/>
        </a:xfrm>
      </p:grpSpPr>
      <p:pic>
        <p:nvPicPr>
          <p:cNvPr id="355" name="Google Shape;355;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56" name="Google Shape;356;p32"/>
          <p:cNvSpPr txBox="1"/>
          <p:nvPr>
            <p:ph type="title"/>
          </p:nvPr>
        </p:nvSpPr>
        <p:spPr>
          <a:xfrm>
            <a:off x="4259581" y="944933"/>
            <a:ext cx="3843142" cy="369226"/>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accent6"/>
              </a:buClr>
              <a:buSzPts val="2100"/>
              <a:buFont typeface="Century Gothic"/>
              <a:buNone/>
              <a:defRPr b="1" i="0" sz="21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7" name="Google Shape;357;p32"/>
          <p:cNvSpPr txBox="1"/>
          <p:nvPr>
            <p:ph idx="1" type="body"/>
          </p:nvPr>
        </p:nvSpPr>
        <p:spPr>
          <a:xfrm>
            <a:off x="4259581" y="1314159"/>
            <a:ext cx="3642359" cy="181004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58" name="Google Shape;358;p32"/>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9" name="Google Shape;359;p32"/>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1200">
                <a:solidFill>
                  <a:schemeClr val="accent6"/>
                </a:solidFill>
                <a:latin typeface="Arial"/>
                <a:ea typeface="Arial"/>
                <a:cs typeface="Arial"/>
                <a:sym typeface="Arial"/>
              </a:defRPr>
            </a:lvl1pPr>
            <a:lvl2pPr indent="0" lvl="1" marL="0" marR="0" algn="r">
              <a:spcBef>
                <a:spcPts val="0"/>
              </a:spcBef>
              <a:buNone/>
              <a:defRPr sz="1200">
                <a:solidFill>
                  <a:schemeClr val="accent6"/>
                </a:solidFill>
                <a:latin typeface="Arial"/>
                <a:ea typeface="Arial"/>
                <a:cs typeface="Arial"/>
                <a:sym typeface="Arial"/>
              </a:defRPr>
            </a:lvl2pPr>
            <a:lvl3pPr indent="0" lvl="2" marL="0" marR="0" algn="r">
              <a:spcBef>
                <a:spcPts val="0"/>
              </a:spcBef>
              <a:buNone/>
              <a:defRPr sz="1200">
                <a:solidFill>
                  <a:schemeClr val="accent6"/>
                </a:solidFill>
                <a:latin typeface="Arial"/>
                <a:ea typeface="Arial"/>
                <a:cs typeface="Arial"/>
                <a:sym typeface="Arial"/>
              </a:defRPr>
            </a:lvl3pPr>
            <a:lvl4pPr indent="0" lvl="3" marL="0" marR="0" algn="r">
              <a:spcBef>
                <a:spcPts val="0"/>
              </a:spcBef>
              <a:buNone/>
              <a:defRPr sz="1200">
                <a:solidFill>
                  <a:schemeClr val="accent6"/>
                </a:solidFill>
                <a:latin typeface="Arial"/>
                <a:ea typeface="Arial"/>
                <a:cs typeface="Arial"/>
                <a:sym typeface="Arial"/>
              </a:defRPr>
            </a:lvl4pPr>
            <a:lvl5pPr indent="0" lvl="4" marL="0" marR="0" algn="r">
              <a:spcBef>
                <a:spcPts val="0"/>
              </a:spcBef>
              <a:buNone/>
              <a:defRPr sz="1200">
                <a:solidFill>
                  <a:schemeClr val="accent6"/>
                </a:solidFill>
                <a:latin typeface="Arial"/>
                <a:ea typeface="Arial"/>
                <a:cs typeface="Arial"/>
                <a:sym typeface="Arial"/>
              </a:defRPr>
            </a:lvl5pPr>
            <a:lvl6pPr indent="0" lvl="5" marL="0" marR="0" algn="r">
              <a:spcBef>
                <a:spcPts val="0"/>
              </a:spcBef>
              <a:buNone/>
              <a:defRPr sz="1200">
                <a:solidFill>
                  <a:schemeClr val="accent6"/>
                </a:solidFill>
                <a:latin typeface="Arial"/>
                <a:ea typeface="Arial"/>
                <a:cs typeface="Arial"/>
                <a:sym typeface="Arial"/>
              </a:defRPr>
            </a:lvl6pPr>
            <a:lvl7pPr indent="0" lvl="6" marL="0" marR="0" algn="r">
              <a:spcBef>
                <a:spcPts val="0"/>
              </a:spcBef>
              <a:buNone/>
              <a:defRPr sz="1200">
                <a:solidFill>
                  <a:schemeClr val="accent6"/>
                </a:solidFill>
                <a:latin typeface="Arial"/>
                <a:ea typeface="Arial"/>
                <a:cs typeface="Arial"/>
                <a:sym typeface="Arial"/>
              </a:defRPr>
            </a:lvl7pPr>
            <a:lvl8pPr indent="0" lvl="7" marL="0" marR="0" algn="r">
              <a:spcBef>
                <a:spcPts val="0"/>
              </a:spcBef>
              <a:buNone/>
              <a:defRPr sz="1200">
                <a:solidFill>
                  <a:schemeClr val="accent6"/>
                </a:solidFill>
                <a:latin typeface="Arial"/>
                <a:ea typeface="Arial"/>
                <a:cs typeface="Arial"/>
                <a:sym typeface="Arial"/>
              </a:defRPr>
            </a:lvl8pPr>
            <a:lvl9pPr indent="0" lvl="8" marL="0" marR="0" algn="r">
              <a:spcBef>
                <a:spcPts val="0"/>
              </a:spcBef>
              <a:buNone/>
              <a:defRPr sz="12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360" name="Google Shape;360;p32"/>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361" name="Shape 361"/>
        <p:cNvGrpSpPr/>
        <p:nvPr/>
      </p:nvGrpSpPr>
      <p:grpSpPr>
        <a:xfrm>
          <a:off x="0" y="0"/>
          <a:ext cx="0" cy="0"/>
          <a:chOff x="0" y="0"/>
          <a:chExt cx="0" cy="0"/>
        </a:xfrm>
      </p:grpSpPr>
      <p:pic>
        <p:nvPicPr>
          <p:cNvPr id="362" name="Google Shape;362;p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63" name="Google Shape;363;p33"/>
          <p:cNvSpPr txBox="1"/>
          <p:nvPr>
            <p:ph type="title"/>
          </p:nvPr>
        </p:nvSpPr>
        <p:spPr>
          <a:xfrm>
            <a:off x="770138" y="422753"/>
            <a:ext cx="3742222" cy="1790828"/>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accent6"/>
              </a:buClr>
              <a:buSzPts val="3600"/>
              <a:buFont typeface="Century Gothic"/>
              <a:buNone/>
              <a:defRPr b="1" i="0" sz="36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64" name="Google Shape;364;p33"/>
          <p:cNvSpPr txBox="1"/>
          <p:nvPr>
            <p:ph idx="1" type="body"/>
          </p:nvPr>
        </p:nvSpPr>
        <p:spPr>
          <a:xfrm>
            <a:off x="770139" y="2648757"/>
            <a:ext cx="3742221" cy="1317432"/>
          </a:xfrm>
          <a:prstGeom prst="rect">
            <a:avLst/>
          </a:prstGeom>
          <a:noFill/>
          <a:ln>
            <a:noFill/>
          </a:ln>
        </p:spPr>
        <p:txBody>
          <a:bodyPr anchorCtr="0" anchor="t" bIns="34275" lIns="68575" spcFirstLastPara="1" rIns="68575" wrap="square" tIns="34275">
            <a:norm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65" name="Google Shape;365;p33"/>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6" name="Google Shape;366;p33"/>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1200">
                <a:solidFill>
                  <a:schemeClr val="accent6"/>
                </a:solidFill>
                <a:latin typeface="Arial"/>
                <a:ea typeface="Arial"/>
                <a:cs typeface="Arial"/>
                <a:sym typeface="Arial"/>
              </a:defRPr>
            </a:lvl1pPr>
            <a:lvl2pPr indent="0" lvl="1" marL="0" marR="0" algn="r">
              <a:spcBef>
                <a:spcPts val="0"/>
              </a:spcBef>
              <a:buNone/>
              <a:defRPr sz="1200">
                <a:solidFill>
                  <a:schemeClr val="accent6"/>
                </a:solidFill>
                <a:latin typeface="Arial"/>
                <a:ea typeface="Arial"/>
                <a:cs typeface="Arial"/>
                <a:sym typeface="Arial"/>
              </a:defRPr>
            </a:lvl2pPr>
            <a:lvl3pPr indent="0" lvl="2" marL="0" marR="0" algn="r">
              <a:spcBef>
                <a:spcPts val="0"/>
              </a:spcBef>
              <a:buNone/>
              <a:defRPr sz="1200">
                <a:solidFill>
                  <a:schemeClr val="accent6"/>
                </a:solidFill>
                <a:latin typeface="Arial"/>
                <a:ea typeface="Arial"/>
                <a:cs typeface="Arial"/>
                <a:sym typeface="Arial"/>
              </a:defRPr>
            </a:lvl3pPr>
            <a:lvl4pPr indent="0" lvl="3" marL="0" marR="0" algn="r">
              <a:spcBef>
                <a:spcPts val="0"/>
              </a:spcBef>
              <a:buNone/>
              <a:defRPr sz="1200">
                <a:solidFill>
                  <a:schemeClr val="accent6"/>
                </a:solidFill>
                <a:latin typeface="Arial"/>
                <a:ea typeface="Arial"/>
                <a:cs typeface="Arial"/>
                <a:sym typeface="Arial"/>
              </a:defRPr>
            </a:lvl4pPr>
            <a:lvl5pPr indent="0" lvl="4" marL="0" marR="0" algn="r">
              <a:spcBef>
                <a:spcPts val="0"/>
              </a:spcBef>
              <a:buNone/>
              <a:defRPr sz="1200">
                <a:solidFill>
                  <a:schemeClr val="accent6"/>
                </a:solidFill>
                <a:latin typeface="Arial"/>
                <a:ea typeface="Arial"/>
                <a:cs typeface="Arial"/>
                <a:sym typeface="Arial"/>
              </a:defRPr>
            </a:lvl5pPr>
            <a:lvl6pPr indent="0" lvl="5" marL="0" marR="0" algn="r">
              <a:spcBef>
                <a:spcPts val="0"/>
              </a:spcBef>
              <a:buNone/>
              <a:defRPr sz="1200">
                <a:solidFill>
                  <a:schemeClr val="accent6"/>
                </a:solidFill>
                <a:latin typeface="Arial"/>
                <a:ea typeface="Arial"/>
                <a:cs typeface="Arial"/>
                <a:sym typeface="Arial"/>
              </a:defRPr>
            </a:lvl6pPr>
            <a:lvl7pPr indent="0" lvl="6" marL="0" marR="0" algn="r">
              <a:spcBef>
                <a:spcPts val="0"/>
              </a:spcBef>
              <a:buNone/>
              <a:defRPr sz="1200">
                <a:solidFill>
                  <a:schemeClr val="accent6"/>
                </a:solidFill>
                <a:latin typeface="Arial"/>
                <a:ea typeface="Arial"/>
                <a:cs typeface="Arial"/>
                <a:sym typeface="Arial"/>
              </a:defRPr>
            </a:lvl7pPr>
            <a:lvl8pPr indent="0" lvl="7" marL="0" marR="0" algn="r">
              <a:spcBef>
                <a:spcPts val="0"/>
              </a:spcBef>
              <a:buNone/>
              <a:defRPr sz="1200">
                <a:solidFill>
                  <a:schemeClr val="accent6"/>
                </a:solidFill>
                <a:latin typeface="Arial"/>
                <a:ea typeface="Arial"/>
                <a:cs typeface="Arial"/>
                <a:sym typeface="Arial"/>
              </a:defRPr>
            </a:lvl8pPr>
            <a:lvl9pPr indent="0" lvl="8" marL="0" marR="0" algn="r">
              <a:spcBef>
                <a:spcPts val="0"/>
              </a:spcBef>
              <a:buNone/>
              <a:defRPr sz="12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367" name="Google Shape;367;p33"/>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ction">
  <p:cSld name="Traction">
    <p:spTree>
      <p:nvGrpSpPr>
        <p:cNvPr id="368" name="Shape 368"/>
        <p:cNvGrpSpPr/>
        <p:nvPr/>
      </p:nvGrpSpPr>
      <p:grpSpPr>
        <a:xfrm>
          <a:off x="0" y="0"/>
          <a:ext cx="0" cy="0"/>
          <a:chOff x="0" y="0"/>
          <a:chExt cx="0" cy="0"/>
        </a:xfrm>
      </p:grpSpPr>
      <p:pic>
        <p:nvPicPr>
          <p:cNvPr id="369" name="Google Shape;369;p34"/>
          <p:cNvPicPr preferRelativeResize="0"/>
          <p:nvPr/>
        </p:nvPicPr>
        <p:blipFill rotWithShape="1">
          <a:blip r:embed="rId2">
            <a:alphaModFix/>
          </a:blip>
          <a:srcRect b="0" l="0" r="0" t="0"/>
          <a:stretch/>
        </p:blipFill>
        <p:spPr>
          <a:xfrm>
            <a:off x="0" y="2528"/>
            <a:ext cx="9144000" cy="5143500"/>
          </a:xfrm>
          <a:prstGeom prst="rect">
            <a:avLst/>
          </a:prstGeom>
          <a:noFill/>
          <a:ln>
            <a:noFill/>
          </a:ln>
        </p:spPr>
      </p:pic>
      <p:sp>
        <p:nvSpPr>
          <p:cNvPr id="370" name="Google Shape;370;p34"/>
          <p:cNvSpPr txBox="1"/>
          <p:nvPr>
            <p:ph type="title"/>
          </p:nvPr>
        </p:nvSpPr>
        <p:spPr>
          <a:xfrm>
            <a:off x="2517731" y="858704"/>
            <a:ext cx="4105405" cy="515875"/>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2100"/>
              <a:buFont typeface="Century Gothic"/>
              <a:buNone/>
              <a:defRPr b="1" i="0" sz="21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71" name="Google Shape;371;p34"/>
          <p:cNvSpPr txBox="1"/>
          <p:nvPr>
            <p:ph idx="1" type="body"/>
          </p:nvPr>
        </p:nvSpPr>
        <p:spPr>
          <a:xfrm>
            <a:off x="2639798" y="1377369"/>
            <a:ext cx="3864404" cy="538843"/>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2" name="Google Shape;372;p34"/>
          <p:cNvSpPr txBox="1"/>
          <p:nvPr>
            <p:ph idx="2" type="body"/>
          </p:nvPr>
        </p:nvSpPr>
        <p:spPr>
          <a:xfrm>
            <a:off x="722993" y="2116739"/>
            <a:ext cx="2680688" cy="33657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200"/>
              <a:buFont typeface="Arial"/>
              <a:buNone/>
              <a:defRPr b="1" i="0" sz="1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3" name="Google Shape;373;p34"/>
          <p:cNvSpPr txBox="1"/>
          <p:nvPr>
            <p:ph idx="3" type="body"/>
          </p:nvPr>
        </p:nvSpPr>
        <p:spPr>
          <a:xfrm>
            <a:off x="650081" y="2500313"/>
            <a:ext cx="3264694" cy="1977628"/>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4" name="Google Shape;374;p34"/>
          <p:cNvSpPr txBox="1"/>
          <p:nvPr>
            <p:ph idx="4" type="body"/>
          </p:nvPr>
        </p:nvSpPr>
        <p:spPr>
          <a:xfrm>
            <a:off x="4487369" y="2389760"/>
            <a:ext cx="434233" cy="27476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5" name="Google Shape;375;p34"/>
          <p:cNvSpPr txBox="1"/>
          <p:nvPr>
            <p:ph idx="5" type="body"/>
          </p:nvPr>
        </p:nvSpPr>
        <p:spPr>
          <a:xfrm>
            <a:off x="4487369" y="2774803"/>
            <a:ext cx="434233" cy="27476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6" name="Google Shape;376;p34"/>
          <p:cNvSpPr txBox="1"/>
          <p:nvPr>
            <p:ph idx="6" type="body"/>
          </p:nvPr>
        </p:nvSpPr>
        <p:spPr>
          <a:xfrm>
            <a:off x="4487369" y="3159848"/>
            <a:ext cx="434233" cy="27476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7" name="Google Shape;377;p34"/>
          <p:cNvSpPr txBox="1"/>
          <p:nvPr>
            <p:ph idx="7" type="body"/>
          </p:nvPr>
        </p:nvSpPr>
        <p:spPr>
          <a:xfrm>
            <a:off x="4487369" y="3544892"/>
            <a:ext cx="434233" cy="27476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8" name="Google Shape;378;p34"/>
          <p:cNvSpPr txBox="1"/>
          <p:nvPr>
            <p:ph idx="8" type="body"/>
          </p:nvPr>
        </p:nvSpPr>
        <p:spPr>
          <a:xfrm>
            <a:off x="4487369" y="3929935"/>
            <a:ext cx="434233" cy="27476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9" name="Google Shape;379;p34"/>
          <p:cNvSpPr txBox="1"/>
          <p:nvPr>
            <p:ph idx="9" type="body"/>
          </p:nvPr>
        </p:nvSpPr>
        <p:spPr>
          <a:xfrm>
            <a:off x="4487369" y="4317829"/>
            <a:ext cx="434233" cy="274769"/>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80" name="Google Shape;380;p34"/>
          <p:cNvSpPr txBox="1"/>
          <p:nvPr>
            <p:ph idx="13" type="body"/>
          </p:nvPr>
        </p:nvSpPr>
        <p:spPr>
          <a:xfrm>
            <a:off x="4859906" y="2122449"/>
            <a:ext cx="2680688" cy="33657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200"/>
              <a:buFont typeface="Arial"/>
              <a:buNone/>
              <a:defRPr b="1" i="0" sz="1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81" name="Google Shape;381;p34"/>
          <p:cNvSpPr txBox="1"/>
          <p:nvPr>
            <p:ph idx="14" type="body"/>
          </p:nvPr>
        </p:nvSpPr>
        <p:spPr>
          <a:xfrm>
            <a:off x="5067215" y="4448105"/>
            <a:ext cx="510625" cy="415116"/>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82" name="Google Shape;382;p34"/>
          <p:cNvSpPr txBox="1"/>
          <p:nvPr>
            <p:ph idx="15" type="body"/>
          </p:nvPr>
        </p:nvSpPr>
        <p:spPr>
          <a:xfrm>
            <a:off x="5687717" y="4448105"/>
            <a:ext cx="538457" cy="415116"/>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83" name="Google Shape;383;p34"/>
          <p:cNvSpPr txBox="1"/>
          <p:nvPr>
            <p:ph idx="16" type="body"/>
          </p:nvPr>
        </p:nvSpPr>
        <p:spPr>
          <a:xfrm>
            <a:off x="6313943" y="4447493"/>
            <a:ext cx="516347" cy="415116"/>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84" name="Google Shape;384;p34"/>
          <p:cNvSpPr txBox="1"/>
          <p:nvPr>
            <p:ph idx="17" type="body"/>
          </p:nvPr>
        </p:nvSpPr>
        <p:spPr>
          <a:xfrm>
            <a:off x="6933291" y="4447493"/>
            <a:ext cx="510626" cy="415116"/>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85" name="Google Shape;385;p34"/>
          <p:cNvSpPr txBox="1"/>
          <p:nvPr>
            <p:ph idx="18" type="body"/>
          </p:nvPr>
        </p:nvSpPr>
        <p:spPr>
          <a:xfrm>
            <a:off x="7554546" y="4447493"/>
            <a:ext cx="538457" cy="415116"/>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25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386" name="Google Shape;386;p34"/>
          <p:cNvGrpSpPr/>
          <p:nvPr/>
        </p:nvGrpSpPr>
        <p:grpSpPr>
          <a:xfrm>
            <a:off x="4944863" y="2517589"/>
            <a:ext cx="3222392" cy="1937625"/>
            <a:chOff x="6593151" y="3356785"/>
            <a:chExt cx="4296522" cy="2583500"/>
          </a:xfrm>
        </p:grpSpPr>
        <p:cxnSp>
          <p:nvCxnSpPr>
            <p:cNvPr id="387" name="Google Shape;387;p34"/>
            <p:cNvCxnSpPr/>
            <p:nvPr/>
          </p:nvCxnSpPr>
          <p:spPr>
            <a:xfrm>
              <a:off x="6593151" y="3873977"/>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cxnSp>
          <p:nvCxnSpPr>
            <p:cNvPr id="388" name="Google Shape;388;p34"/>
            <p:cNvCxnSpPr/>
            <p:nvPr/>
          </p:nvCxnSpPr>
          <p:spPr>
            <a:xfrm>
              <a:off x="6593151" y="3356785"/>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cxnSp>
          <p:nvCxnSpPr>
            <p:cNvPr id="389" name="Google Shape;389;p34"/>
            <p:cNvCxnSpPr/>
            <p:nvPr/>
          </p:nvCxnSpPr>
          <p:spPr>
            <a:xfrm>
              <a:off x="6593151" y="5940285"/>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cxnSp>
          <p:nvCxnSpPr>
            <p:cNvPr id="390" name="Google Shape;390;p34"/>
            <p:cNvCxnSpPr/>
            <p:nvPr/>
          </p:nvCxnSpPr>
          <p:spPr>
            <a:xfrm>
              <a:off x="6593151" y="5417240"/>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cxnSp>
          <p:nvCxnSpPr>
            <p:cNvPr id="391" name="Google Shape;391;p34"/>
            <p:cNvCxnSpPr/>
            <p:nvPr/>
          </p:nvCxnSpPr>
          <p:spPr>
            <a:xfrm>
              <a:off x="6593151" y="4908361"/>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cxnSp>
          <p:nvCxnSpPr>
            <p:cNvPr id="392" name="Google Shape;392;p34"/>
            <p:cNvCxnSpPr/>
            <p:nvPr/>
          </p:nvCxnSpPr>
          <p:spPr>
            <a:xfrm>
              <a:off x="6593151" y="4393627"/>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grpSp>
      <p:sp>
        <p:nvSpPr>
          <p:cNvPr id="393" name="Google Shape;393;p34"/>
          <p:cNvSpPr/>
          <p:nvPr/>
        </p:nvSpPr>
        <p:spPr>
          <a:xfrm>
            <a:off x="5067215" y="4073258"/>
            <a:ext cx="510625" cy="376021"/>
          </a:xfrm>
          <a:prstGeom prst="rect">
            <a:avLst/>
          </a:prstGeom>
          <a:solidFill>
            <a:schemeClr val="accent1"/>
          </a:solid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4" name="Google Shape;394;p34"/>
          <p:cNvSpPr/>
          <p:nvPr/>
        </p:nvSpPr>
        <p:spPr>
          <a:xfrm>
            <a:off x="5689625" y="3685363"/>
            <a:ext cx="510625" cy="763915"/>
          </a:xfrm>
          <a:prstGeom prst="rect">
            <a:avLst/>
          </a:prstGeom>
          <a:solidFill>
            <a:schemeClr val="accent1"/>
          </a:solid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 name="Google Shape;395;p34"/>
          <p:cNvSpPr/>
          <p:nvPr/>
        </p:nvSpPr>
        <p:spPr>
          <a:xfrm>
            <a:off x="6312036" y="3297469"/>
            <a:ext cx="510626" cy="1151198"/>
          </a:xfrm>
          <a:prstGeom prst="rect">
            <a:avLst/>
          </a:prstGeom>
          <a:solidFill>
            <a:schemeClr val="accent1"/>
          </a:solid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 name="Google Shape;396;p34"/>
          <p:cNvSpPr/>
          <p:nvPr/>
        </p:nvSpPr>
        <p:spPr>
          <a:xfrm>
            <a:off x="6933291" y="2909575"/>
            <a:ext cx="510626" cy="1539092"/>
          </a:xfrm>
          <a:prstGeom prst="rect">
            <a:avLst/>
          </a:prstGeom>
          <a:solidFill>
            <a:schemeClr val="accent1"/>
          </a:solid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 name="Google Shape;397;p34"/>
          <p:cNvSpPr/>
          <p:nvPr/>
        </p:nvSpPr>
        <p:spPr>
          <a:xfrm>
            <a:off x="7556453" y="2521681"/>
            <a:ext cx="510627" cy="1926985"/>
          </a:xfrm>
          <a:prstGeom prst="rect">
            <a:avLst/>
          </a:prstGeom>
          <a:solidFill>
            <a:schemeClr val="accent1"/>
          </a:solid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 name="Google Shape;398;p34"/>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700" cap="none">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9" name="Google Shape;399;p34"/>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1200">
                <a:solidFill>
                  <a:schemeClr val="accent6"/>
                </a:solidFill>
                <a:latin typeface="Arial"/>
                <a:ea typeface="Arial"/>
                <a:cs typeface="Arial"/>
                <a:sym typeface="Arial"/>
              </a:defRPr>
            </a:lvl1pPr>
            <a:lvl2pPr indent="0" lvl="1" marL="0" marR="0" algn="r">
              <a:spcBef>
                <a:spcPts val="0"/>
              </a:spcBef>
              <a:buNone/>
              <a:defRPr sz="1200">
                <a:solidFill>
                  <a:schemeClr val="accent6"/>
                </a:solidFill>
                <a:latin typeface="Arial"/>
                <a:ea typeface="Arial"/>
                <a:cs typeface="Arial"/>
                <a:sym typeface="Arial"/>
              </a:defRPr>
            </a:lvl2pPr>
            <a:lvl3pPr indent="0" lvl="2" marL="0" marR="0" algn="r">
              <a:spcBef>
                <a:spcPts val="0"/>
              </a:spcBef>
              <a:buNone/>
              <a:defRPr sz="1200">
                <a:solidFill>
                  <a:schemeClr val="accent6"/>
                </a:solidFill>
                <a:latin typeface="Arial"/>
                <a:ea typeface="Arial"/>
                <a:cs typeface="Arial"/>
                <a:sym typeface="Arial"/>
              </a:defRPr>
            </a:lvl3pPr>
            <a:lvl4pPr indent="0" lvl="3" marL="0" marR="0" algn="r">
              <a:spcBef>
                <a:spcPts val="0"/>
              </a:spcBef>
              <a:buNone/>
              <a:defRPr sz="1200">
                <a:solidFill>
                  <a:schemeClr val="accent6"/>
                </a:solidFill>
                <a:latin typeface="Arial"/>
                <a:ea typeface="Arial"/>
                <a:cs typeface="Arial"/>
                <a:sym typeface="Arial"/>
              </a:defRPr>
            </a:lvl4pPr>
            <a:lvl5pPr indent="0" lvl="4" marL="0" marR="0" algn="r">
              <a:spcBef>
                <a:spcPts val="0"/>
              </a:spcBef>
              <a:buNone/>
              <a:defRPr sz="1200">
                <a:solidFill>
                  <a:schemeClr val="accent6"/>
                </a:solidFill>
                <a:latin typeface="Arial"/>
                <a:ea typeface="Arial"/>
                <a:cs typeface="Arial"/>
                <a:sym typeface="Arial"/>
              </a:defRPr>
            </a:lvl5pPr>
            <a:lvl6pPr indent="0" lvl="5" marL="0" marR="0" algn="r">
              <a:spcBef>
                <a:spcPts val="0"/>
              </a:spcBef>
              <a:buNone/>
              <a:defRPr sz="1200">
                <a:solidFill>
                  <a:schemeClr val="accent6"/>
                </a:solidFill>
                <a:latin typeface="Arial"/>
                <a:ea typeface="Arial"/>
                <a:cs typeface="Arial"/>
                <a:sym typeface="Arial"/>
              </a:defRPr>
            </a:lvl6pPr>
            <a:lvl7pPr indent="0" lvl="6" marL="0" marR="0" algn="r">
              <a:spcBef>
                <a:spcPts val="0"/>
              </a:spcBef>
              <a:buNone/>
              <a:defRPr sz="1200">
                <a:solidFill>
                  <a:schemeClr val="accent6"/>
                </a:solidFill>
                <a:latin typeface="Arial"/>
                <a:ea typeface="Arial"/>
                <a:cs typeface="Arial"/>
                <a:sym typeface="Arial"/>
              </a:defRPr>
            </a:lvl7pPr>
            <a:lvl8pPr indent="0" lvl="7" marL="0" marR="0" algn="r">
              <a:spcBef>
                <a:spcPts val="0"/>
              </a:spcBef>
              <a:buNone/>
              <a:defRPr sz="1200">
                <a:solidFill>
                  <a:schemeClr val="accent6"/>
                </a:solidFill>
                <a:latin typeface="Arial"/>
                <a:ea typeface="Arial"/>
                <a:cs typeface="Arial"/>
                <a:sym typeface="Arial"/>
              </a:defRPr>
            </a:lvl8pPr>
            <a:lvl9pPr indent="0" lvl="8" marL="0" marR="0" algn="r">
              <a:spcBef>
                <a:spcPts val="0"/>
              </a:spcBef>
              <a:buNone/>
              <a:defRPr sz="12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400" name="Google Shape;400;p34"/>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sz="700">
                <a:solidFill>
                  <a:schemeClr val="lt1"/>
                </a:solidFill>
                <a:latin typeface="Century Gothic"/>
                <a:ea typeface="Century Gothic"/>
                <a:cs typeface="Century Gothic"/>
                <a:sym typeface="Century Gothic"/>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2.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0" name="Shape 50"/>
        <p:cNvGrpSpPr/>
        <p:nvPr/>
      </p:nvGrpSpPr>
      <p:grpSpPr>
        <a:xfrm>
          <a:off x="0" y="0"/>
          <a:ext cx="0" cy="0"/>
          <a:chOff x="0" y="0"/>
          <a:chExt cx="0" cy="0"/>
        </a:xfrm>
      </p:grpSpPr>
      <p:sp>
        <p:nvSpPr>
          <p:cNvPr id="51" name="Google Shape;51;p13"/>
          <p:cNvSpPr txBox="1"/>
          <p:nvPr>
            <p:ph idx="11" type="ftr"/>
          </p:nvPr>
        </p:nvSpPr>
        <p:spPr>
          <a:xfrm rot="5400000">
            <a:off x="7905845" y="1056132"/>
            <a:ext cx="2077874"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1" i="0" sz="7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2" name="Google Shape;52;p13"/>
          <p:cNvSpPr txBox="1"/>
          <p:nvPr>
            <p:ph idx="12" type="sldNum"/>
          </p:nvPr>
        </p:nvSpPr>
        <p:spPr>
          <a:xfrm>
            <a:off x="8639264" y="2373603"/>
            <a:ext cx="409433" cy="435022"/>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chemeClr val="accent6"/>
                </a:solidFill>
                <a:latin typeface="Arial"/>
                <a:ea typeface="Arial"/>
                <a:cs typeface="Arial"/>
                <a:sym typeface="Arial"/>
              </a:defRPr>
            </a:lvl1pPr>
            <a:lvl2pPr indent="0" lvl="1" marL="0" marR="0" rtl="0" algn="r">
              <a:spcBef>
                <a:spcPts val="0"/>
              </a:spcBef>
              <a:buNone/>
              <a:defRPr b="0" i="0" sz="1200" u="none" cap="none" strike="noStrike">
                <a:solidFill>
                  <a:schemeClr val="accent6"/>
                </a:solidFill>
                <a:latin typeface="Arial"/>
                <a:ea typeface="Arial"/>
                <a:cs typeface="Arial"/>
                <a:sym typeface="Arial"/>
              </a:defRPr>
            </a:lvl2pPr>
            <a:lvl3pPr indent="0" lvl="2" marL="0" marR="0" rtl="0" algn="r">
              <a:spcBef>
                <a:spcPts val="0"/>
              </a:spcBef>
              <a:buNone/>
              <a:defRPr b="0" i="0" sz="1200" u="none" cap="none" strike="noStrike">
                <a:solidFill>
                  <a:schemeClr val="accent6"/>
                </a:solidFill>
                <a:latin typeface="Arial"/>
                <a:ea typeface="Arial"/>
                <a:cs typeface="Arial"/>
                <a:sym typeface="Arial"/>
              </a:defRPr>
            </a:lvl3pPr>
            <a:lvl4pPr indent="0" lvl="3" marL="0" marR="0" rtl="0" algn="r">
              <a:spcBef>
                <a:spcPts val="0"/>
              </a:spcBef>
              <a:buNone/>
              <a:defRPr b="0" i="0" sz="1200" u="none" cap="none" strike="noStrike">
                <a:solidFill>
                  <a:schemeClr val="accent6"/>
                </a:solidFill>
                <a:latin typeface="Arial"/>
                <a:ea typeface="Arial"/>
                <a:cs typeface="Arial"/>
                <a:sym typeface="Arial"/>
              </a:defRPr>
            </a:lvl4pPr>
            <a:lvl5pPr indent="0" lvl="4" marL="0" marR="0" rtl="0" algn="r">
              <a:spcBef>
                <a:spcPts val="0"/>
              </a:spcBef>
              <a:buNone/>
              <a:defRPr b="0" i="0" sz="1200" u="none" cap="none" strike="noStrike">
                <a:solidFill>
                  <a:schemeClr val="accent6"/>
                </a:solidFill>
                <a:latin typeface="Arial"/>
                <a:ea typeface="Arial"/>
                <a:cs typeface="Arial"/>
                <a:sym typeface="Arial"/>
              </a:defRPr>
            </a:lvl5pPr>
            <a:lvl6pPr indent="0" lvl="5" marL="0" marR="0" rtl="0" algn="r">
              <a:spcBef>
                <a:spcPts val="0"/>
              </a:spcBef>
              <a:buNone/>
              <a:defRPr b="0" i="0" sz="1200" u="none" cap="none" strike="noStrike">
                <a:solidFill>
                  <a:schemeClr val="accent6"/>
                </a:solidFill>
                <a:latin typeface="Arial"/>
                <a:ea typeface="Arial"/>
                <a:cs typeface="Arial"/>
                <a:sym typeface="Arial"/>
              </a:defRPr>
            </a:lvl6pPr>
            <a:lvl7pPr indent="0" lvl="6" marL="0" marR="0" rtl="0" algn="r">
              <a:spcBef>
                <a:spcPts val="0"/>
              </a:spcBef>
              <a:buNone/>
              <a:defRPr b="0" i="0" sz="1200" u="none" cap="none" strike="noStrike">
                <a:solidFill>
                  <a:schemeClr val="accent6"/>
                </a:solidFill>
                <a:latin typeface="Arial"/>
                <a:ea typeface="Arial"/>
                <a:cs typeface="Arial"/>
                <a:sym typeface="Arial"/>
              </a:defRPr>
            </a:lvl7pPr>
            <a:lvl8pPr indent="0" lvl="7" marL="0" marR="0" rtl="0" algn="r">
              <a:spcBef>
                <a:spcPts val="0"/>
              </a:spcBef>
              <a:buNone/>
              <a:defRPr b="0" i="0" sz="1200" u="none" cap="none" strike="noStrike">
                <a:solidFill>
                  <a:schemeClr val="accent6"/>
                </a:solidFill>
                <a:latin typeface="Arial"/>
                <a:ea typeface="Arial"/>
                <a:cs typeface="Arial"/>
                <a:sym typeface="Arial"/>
              </a:defRPr>
            </a:lvl8pPr>
            <a:lvl9pPr indent="0" lvl="8" marL="0" marR="0" rtl="0" algn="r">
              <a:spcBef>
                <a:spcPts val="0"/>
              </a:spcBef>
              <a:buNone/>
              <a:defRPr b="0" i="0" sz="12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53" name="Google Shape;53;p13"/>
          <p:cNvSpPr txBox="1"/>
          <p:nvPr>
            <p:ph idx="10" type="dt"/>
          </p:nvPr>
        </p:nvSpPr>
        <p:spPr>
          <a:xfrm rot="5400000">
            <a:off x="7946993" y="3806190"/>
            <a:ext cx="198575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1" i="0" sz="7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image" Target="../media/image18.jpg"/><Relationship Id="rId5"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60.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64.png"/><Relationship Id="rId9"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5"/>
          <p:cNvSpPr txBox="1"/>
          <p:nvPr>
            <p:ph type="title"/>
          </p:nvPr>
        </p:nvSpPr>
        <p:spPr>
          <a:xfrm>
            <a:off x="619248" y="995825"/>
            <a:ext cx="5272200" cy="14472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accent6"/>
              </a:buClr>
              <a:buSzPts val="3600"/>
              <a:buFont typeface="Century Gothic"/>
              <a:buNone/>
            </a:pPr>
            <a:r>
              <a:rPr lang="tr" sz="2400"/>
              <a:t>KAREKOD İÇEREN FATURALARDAN BİLGİ ÇIKARTILMASI VE BU FATURALARIN SINIFLANDIRILMASI, ANALİZ EDİLMESİ</a:t>
            </a:r>
            <a:endParaRPr sz="2400"/>
          </a:p>
        </p:txBody>
      </p:sp>
      <p:sp>
        <p:nvSpPr>
          <p:cNvPr id="406" name="Google Shape;406;p35"/>
          <p:cNvSpPr txBox="1"/>
          <p:nvPr>
            <p:ph idx="1" type="body"/>
          </p:nvPr>
        </p:nvSpPr>
        <p:spPr>
          <a:xfrm>
            <a:off x="619250" y="2721350"/>
            <a:ext cx="3742200" cy="2037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1400"/>
              <a:buNone/>
            </a:pPr>
            <a:r>
              <a:rPr lang="tr"/>
              <a:t>Yunus Ege Küçük 	170421048</a:t>
            </a:r>
            <a:endParaRPr/>
          </a:p>
          <a:p>
            <a:pPr indent="0" lvl="0" marL="0" rtl="0" algn="l">
              <a:lnSpc>
                <a:spcPct val="90000"/>
              </a:lnSpc>
              <a:spcBef>
                <a:spcPts val="0"/>
              </a:spcBef>
              <a:spcAft>
                <a:spcPts val="0"/>
              </a:spcAft>
              <a:buClr>
                <a:schemeClr val="lt1"/>
              </a:buClr>
              <a:buSzPts val="1400"/>
              <a:buNone/>
            </a:pPr>
            <a:r>
              <a:rPr lang="tr"/>
              <a:t>Farid Bayramov    	170421993</a:t>
            </a:r>
            <a:br>
              <a:rPr lang="tr"/>
            </a:br>
            <a:r>
              <a:rPr lang="tr"/>
              <a:t>Emir Binçe            	170421923</a:t>
            </a:r>
            <a:endParaRPr/>
          </a:p>
          <a:p>
            <a:pPr indent="0" lvl="0" marL="0" rtl="0" algn="l">
              <a:lnSpc>
                <a:spcPct val="90000"/>
              </a:lnSpc>
              <a:spcBef>
                <a:spcPts val="0"/>
              </a:spcBef>
              <a:spcAft>
                <a:spcPts val="0"/>
              </a:spcAft>
              <a:buClr>
                <a:schemeClr val="lt1"/>
              </a:buClr>
              <a:buSzPts val="1400"/>
              <a:buNone/>
            </a:pPr>
            <a:r>
              <a:t/>
            </a:r>
            <a:endParaRPr/>
          </a:p>
          <a:p>
            <a:pPr indent="0" lvl="0" marL="0" rtl="0" algn="l">
              <a:lnSpc>
                <a:spcPct val="90000"/>
              </a:lnSpc>
              <a:spcBef>
                <a:spcPts val="0"/>
              </a:spcBef>
              <a:spcAft>
                <a:spcPts val="0"/>
              </a:spcAft>
              <a:buClr>
                <a:schemeClr val="lt1"/>
              </a:buClr>
              <a:buSzPts val="1400"/>
              <a:buNone/>
            </a:pPr>
            <a:r>
              <a:t/>
            </a:r>
            <a:endParaRPr/>
          </a:p>
          <a:p>
            <a:pPr indent="0" lvl="0" marL="0" rtl="0" algn="l">
              <a:lnSpc>
                <a:spcPct val="90000"/>
              </a:lnSpc>
              <a:spcBef>
                <a:spcPts val="0"/>
              </a:spcBef>
              <a:spcAft>
                <a:spcPts val="0"/>
              </a:spcAft>
              <a:buClr>
                <a:schemeClr val="lt1"/>
              </a:buClr>
              <a:buSzPts val="1400"/>
              <a:buNone/>
            </a:pPr>
            <a:r>
              <a:t/>
            </a:r>
            <a:endParaRPr/>
          </a:p>
          <a:p>
            <a:pPr indent="0" lvl="0" marL="0" rtl="0" algn="l">
              <a:lnSpc>
                <a:spcPct val="90000"/>
              </a:lnSpc>
              <a:spcBef>
                <a:spcPts val="0"/>
              </a:spcBef>
              <a:spcAft>
                <a:spcPts val="0"/>
              </a:spcAft>
              <a:buClr>
                <a:schemeClr val="lt1"/>
              </a:buClr>
              <a:buSzPts val="1400"/>
              <a:buNone/>
            </a:pPr>
            <a:r>
              <a:rPr lang="tr"/>
              <a:t>Danışman: </a:t>
            </a:r>
            <a:endParaRPr/>
          </a:p>
          <a:p>
            <a:pPr indent="0" lvl="0" marL="0" rtl="0" algn="l">
              <a:lnSpc>
                <a:spcPct val="90000"/>
              </a:lnSpc>
              <a:spcBef>
                <a:spcPts val="0"/>
              </a:spcBef>
              <a:spcAft>
                <a:spcPts val="0"/>
              </a:spcAft>
              <a:buClr>
                <a:schemeClr val="lt1"/>
              </a:buClr>
              <a:buSzPts val="1400"/>
              <a:buNone/>
            </a:pPr>
            <a:r>
              <a:rPr lang="tr"/>
              <a:t>Doç. Dr. </a:t>
            </a:r>
            <a:r>
              <a:rPr lang="tr"/>
              <a:t>Ayşe Berna </a:t>
            </a:r>
            <a:r>
              <a:rPr lang="tr"/>
              <a:t>Altınel</a:t>
            </a:r>
            <a:r>
              <a:rPr lang="tr"/>
              <a:t> Gi̇rgi̇n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4"/>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Form Doğrulama </a:t>
            </a:r>
            <a:endParaRPr/>
          </a:p>
          <a:p>
            <a:pPr indent="0" lvl="0" marL="0" rtl="0" algn="l">
              <a:spcBef>
                <a:spcPts val="0"/>
              </a:spcBef>
              <a:spcAft>
                <a:spcPts val="0"/>
              </a:spcAft>
              <a:buNone/>
            </a:pPr>
            <a:r>
              <a:rPr lang="tr"/>
              <a:t>ve Giriş Yapısı</a:t>
            </a:r>
            <a:endParaRPr/>
          </a:p>
        </p:txBody>
      </p:sp>
      <p:sp>
        <p:nvSpPr>
          <p:cNvPr id="491" name="Google Shape;491;p44"/>
          <p:cNvSpPr txBox="1"/>
          <p:nvPr>
            <p:ph idx="1" type="body"/>
          </p:nvPr>
        </p:nvSpPr>
        <p:spPr>
          <a:xfrm>
            <a:off x="381025" y="1357150"/>
            <a:ext cx="4191000" cy="27486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tr"/>
              <a:t>react-hook-form ile form yönetimi</a:t>
            </a:r>
            <a:endParaRPr/>
          </a:p>
          <a:p>
            <a:pPr indent="-361950" lvl="0" marL="457200" rtl="0" algn="l">
              <a:spcBef>
                <a:spcPts val="0"/>
              </a:spcBef>
              <a:spcAft>
                <a:spcPts val="0"/>
              </a:spcAft>
              <a:buSzPts val="2100"/>
              <a:buChar char="•"/>
            </a:pPr>
            <a:r>
              <a:rPr lang="tr"/>
              <a:t>Yup ile validation (email veya kullanıcı adı desteği)</a:t>
            </a:r>
            <a:endParaRPr/>
          </a:p>
          <a:p>
            <a:pPr indent="-361950" lvl="0" marL="457200" rtl="0" algn="l">
              <a:spcBef>
                <a:spcPts val="0"/>
              </a:spcBef>
              <a:spcAft>
                <a:spcPts val="0"/>
              </a:spcAft>
              <a:buSzPts val="2100"/>
              <a:buChar char="•"/>
            </a:pPr>
            <a:r>
              <a:rPr lang="tr"/>
              <a:t>Şifre göster/gizle özelliği</a:t>
            </a:r>
            <a:endParaRPr/>
          </a:p>
          <a:p>
            <a:pPr indent="-361950" lvl="0" marL="457200" rtl="0" algn="l">
              <a:spcBef>
                <a:spcPts val="0"/>
              </a:spcBef>
              <a:spcAft>
                <a:spcPts val="0"/>
              </a:spcAft>
              <a:buSzPts val="2100"/>
              <a:buChar char="•"/>
            </a:pPr>
            <a:r>
              <a:rPr lang="tr"/>
              <a:t>Şifreyi hatırla seçeneği (localStorage)</a:t>
            </a:r>
            <a:endParaRPr/>
          </a:p>
          <a:p>
            <a:pPr indent="-361950" lvl="0" marL="457200" rtl="0" algn="l">
              <a:spcBef>
                <a:spcPts val="0"/>
              </a:spcBef>
              <a:spcAft>
                <a:spcPts val="0"/>
              </a:spcAft>
              <a:buSzPts val="2100"/>
              <a:buChar char="•"/>
            </a:pPr>
            <a:r>
              <a:rPr lang="tr"/>
              <a:t>Başarısız girişte Snackbar ile hata mesajı gösterimi</a:t>
            </a:r>
            <a:endParaRPr/>
          </a:p>
        </p:txBody>
      </p:sp>
      <p:pic>
        <p:nvPicPr>
          <p:cNvPr id="492" name="Google Shape;492;p44"/>
          <p:cNvPicPr preferRelativeResize="0"/>
          <p:nvPr/>
        </p:nvPicPr>
        <p:blipFill>
          <a:blip r:embed="rId3">
            <a:alphaModFix/>
          </a:blip>
          <a:stretch>
            <a:fillRect/>
          </a:stretch>
        </p:blipFill>
        <p:spPr>
          <a:xfrm>
            <a:off x="4606225" y="0"/>
            <a:ext cx="453778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5"/>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Global State Yönetimi – Redux</a:t>
            </a:r>
            <a:endParaRPr/>
          </a:p>
        </p:txBody>
      </p:sp>
      <p:sp>
        <p:nvSpPr>
          <p:cNvPr id="498" name="Google Shape;498;p45"/>
          <p:cNvSpPr txBox="1"/>
          <p:nvPr>
            <p:ph idx="1" type="body"/>
          </p:nvPr>
        </p:nvSpPr>
        <p:spPr>
          <a:xfrm>
            <a:off x="417550" y="1450025"/>
            <a:ext cx="4717200" cy="28971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tr"/>
              <a:t>Kullanıcı oturum yönetimi Redux ile yapıldı</a:t>
            </a:r>
            <a:endParaRPr/>
          </a:p>
          <a:p>
            <a:pPr indent="-361950" lvl="0" marL="457200" rtl="0" algn="l">
              <a:spcBef>
                <a:spcPts val="0"/>
              </a:spcBef>
              <a:spcAft>
                <a:spcPts val="0"/>
              </a:spcAft>
              <a:buSzPts val="2100"/>
              <a:buChar char="•"/>
            </a:pPr>
            <a:r>
              <a:rPr lang="tr"/>
              <a:t>authSlice.ts dosyası ile kullanıcı verisi tutuldu</a:t>
            </a:r>
            <a:endParaRPr/>
          </a:p>
          <a:p>
            <a:pPr indent="-361950" lvl="0" marL="457200" rtl="0" algn="l">
              <a:spcBef>
                <a:spcPts val="0"/>
              </a:spcBef>
              <a:spcAft>
                <a:spcPts val="0"/>
              </a:spcAft>
              <a:buSzPts val="2100"/>
              <a:buChar char="•"/>
            </a:pPr>
            <a:r>
              <a:rPr lang="tr"/>
              <a:t>dispatch(login(...)) ile login sonrası kullanıcı bilgisi global state’e aktarıldı</a:t>
            </a:r>
            <a:endParaRPr/>
          </a:p>
          <a:p>
            <a:pPr indent="-361950" lvl="0" marL="457200" rtl="0" algn="l">
              <a:spcBef>
                <a:spcPts val="0"/>
              </a:spcBef>
              <a:spcAft>
                <a:spcPts val="0"/>
              </a:spcAft>
              <a:buSzPts val="2100"/>
              <a:buChar char="•"/>
            </a:pPr>
            <a:r>
              <a:rPr lang="tr"/>
              <a:t>Kullanıcı bilgileri Topbar, Profile, Home gibi bileşenlerde kullanılıyor</a:t>
            </a:r>
            <a:endParaRPr/>
          </a:p>
        </p:txBody>
      </p:sp>
      <p:pic>
        <p:nvPicPr>
          <p:cNvPr id="499" name="Google Shape;499;p45"/>
          <p:cNvPicPr preferRelativeResize="0"/>
          <p:nvPr/>
        </p:nvPicPr>
        <p:blipFill rotWithShape="1">
          <a:blip r:embed="rId3">
            <a:alphaModFix/>
          </a:blip>
          <a:srcRect b="34853" l="0" r="66415" t="0"/>
          <a:stretch/>
        </p:blipFill>
        <p:spPr>
          <a:xfrm>
            <a:off x="6152250" y="79975"/>
            <a:ext cx="2765479" cy="2491775"/>
          </a:xfrm>
          <a:prstGeom prst="rect">
            <a:avLst/>
          </a:prstGeom>
          <a:noFill/>
          <a:ln>
            <a:noFill/>
          </a:ln>
        </p:spPr>
      </p:pic>
      <p:pic>
        <p:nvPicPr>
          <p:cNvPr id="500" name="Google Shape;500;p45"/>
          <p:cNvPicPr preferRelativeResize="0"/>
          <p:nvPr/>
        </p:nvPicPr>
        <p:blipFill>
          <a:blip r:embed="rId4">
            <a:alphaModFix/>
          </a:blip>
          <a:stretch>
            <a:fillRect/>
          </a:stretch>
        </p:blipFill>
        <p:spPr>
          <a:xfrm>
            <a:off x="6152250" y="2674360"/>
            <a:ext cx="2765475" cy="23335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6"/>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Veri Entegrasyonu</a:t>
            </a:r>
            <a:endParaRPr/>
          </a:p>
        </p:txBody>
      </p:sp>
      <p:sp>
        <p:nvSpPr>
          <p:cNvPr id="506" name="Google Shape;506;p46"/>
          <p:cNvSpPr txBox="1"/>
          <p:nvPr>
            <p:ph idx="1" type="body"/>
          </p:nvPr>
        </p:nvSpPr>
        <p:spPr>
          <a:xfrm>
            <a:off x="408300" y="1164900"/>
            <a:ext cx="3668400" cy="28137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tr" sz="1900"/>
              <a:t>Axios ile backend'e istek gönderildi</a:t>
            </a:r>
            <a:endParaRPr sz="1900"/>
          </a:p>
          <a:p>
            <a:pPr indent="-349250" lvl="0" marL="457200" rtl="0" algn="l">
              <a:spcBef>
                <a:spcPts val="0"/>
              </a:spcBef>
              <a:spcAft>
                <a:spcPts val="0"/>
              </a:spcAft>
              <a:buSzPts val="1900"/>
              <a:buChar char="•"/>
            </a:pPr>
            <a:r>
              <a:rPr lang="tr" sz="1900"/>
              <a:t>React Query ile veri fetch, cache ve invalidation yapıldı</a:t>
            </a:r>
            <a:endParaRPr sz="1900"/>
          </a:p>
          <a:p>
            <a:pPr indent="-349250" lvl="0" marL="457200" rtl="0" algn="l">
              <a:spcBef>
                <a:spcPts val="0"/>
              </a:spcBef>
              <a:spcAft>
                <a:spcPts val="0"/>
              </a:spcAft>
              <a:buSzPts val="1900"/>
              <a:buChar char="•"/>
            </a:pPr>
            <a:r>
              <a:rPr lang="tr" sz="1900"/>
              <a:t>API URL'leri apiconfig.ts ile merkezi yönetildi</a:t>
            </a:r>
            <a:endParaRPr sz="1900"/>
          </a:p>
          <a:p>
            <a:pPr indent="-349250" lvl="0" marL="457200" rtl="0" algn="l">
              <a:spcBef>
                <a:spcPts val="0"/>
              </a:spcBef>
              <a:spcAft>
                <a:spcPts val="0"/>
              </a:spcAft>
              <a:buSzPts val="1900"/>
              <a:buChar char="•"/>
            </a:pPr>
            <a:r>
              <a:rPr lang="tr" sz="1900"/>
              <a:t>Exchange API ile tüm fiyatlar dolar (USD) tabanlı gösterildi</a:t>
            </a:r>
            <a:endParaRPr sz="1900"/>
          </a:p>
          <a:p>
            <a:pPr indent="-349250" lvl="0" marL="457200" rtl="0" algn="l">
              <a:spcBef>
                <a:spcPts val="0"/>
              </a:spcBef>
              <a:spcAft>
                <a:spcPts val="0"/>
              </a:spcAft>
              <a:buSzPts val="1900"/>
              <a:buChar char="•"/>
            </a:pPr>
            <a:r>
              <a:rPr lang="tr" sz="1900"/>
              <a:t>Formlar üzerinden login / register işlemleri</a:t>
            </a:r>
            <a:endParaRPr sz="1900"/>
          </a:p>
        </p:txBody>
      </p:sp>
      <p:pic>
        <p:nvPicPr>
          <p:cNvPr id="507" name="Google Shape;507;p46"/>
          <p:cNvPicPr preferRelativeResize="0"/>
          <p:nvPr/>
        </p:nvPicPr>
        <p:blipFill>
          <a:blip r:embed="rId3">
            <a:alphaModFix/>
          </a:blip>
          <a:stretch>
            <a:fillRect/>
          </a:stretch>
        </p:blipFill>
        <p:spPr>
          <a:xfrm>
            <a:off x="4247675" y="1212607"/>
            <a:ext cx="4734651" cy="1851596"/>
          </a:xfrm>
          <a:prstGeom prst="rect">
            <a:avLst/>
          </a:prstGeom>
          <a:noFill/>
          <a:ln>
            <a:noFill/>
          </a:ln>
        </p:spPr>
      </p:pic>
      <p:pic>
        <p:nvPicPr>
          <p:cNvPr id="508" name="Google Shape;508;p46"/>
          <p:cNvPicPr preferRelativeResize="0"/>
          <p:nvPr/>
        </p:nvPicPr>
        <p:blipFill>
          <a:blip r:embed="rId4">
            <a:alphaModFix/>
          </a:blip>
          <a:stretch>
            <a:fillRect/>
          </a:stretch>
        </p:blipFill>
        <p:spPr>
          <a:xfrm>
            <a:off x="625900" y="4324675"/>
            <a:ext cx="7696200" cy="361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7"/>
          <p:cNvSpPr txBox="1"/>
          <p:nvPr>
            <p:ph type="title"/>
          </p:nvPr>
        </p:nvSpPr>
        <p:spPr>
          <a:xfrm>
            <a:off x="519701" y="395650"/>
            <a:ext cx="45669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QR Kod Taramayla Hızlı Fatura Ekleme</a:t>
            </a:r>
            <a:endParaRPr/>
          </a:p>
        </p:txBody>
      </p:sp>
      <p:sp>
        <p:nvSpPr>
          <p:cNvPr id="514" name="Google Shape;514;p47"/>
          <p:cNvSpPr txBox="1"/>
          <p:nvPr>
            <p:ph idx="1" type="body"/>
          </p:nvPr>
        </p:nvSpPr>
        <p:spPr>
          <a:xfrm>
            <a:off x="343450" y="1087925"/>
            <a:ext cx="4503900" cy="36759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tr" sz="1900"/>
              <a:t>Add Butona tıklanınca modal açılır ve kamera aktifleşir.</a:t>
            </a:r>
            <a:endParaRPr sz="1900"/>
          </a:p>
          <a:p>
            <a:pPr indent="-349250" lvl="0" marL="457200" rtl="0" algn="l">
              <a:spcBef>
                <a:spcPts val="0"/>
              </a:spcBef>
              <a:spcAft>
                <a:spcPts val="0"/>
              </a:spcAft>
              <a:buSzPts val="1900"/>
              <a:buChar char="•"/>
            </a:pPr>
            <a:r>
              <a:rPr b="1" lang="tr" sz="1900"/>
              <a:t>Html5QrcodeScanner</a:t>
            </a:r>
            <a:r>
              <a:rPr lang="tr" sz="1900"/>
              <a:t> ile QR kod okunur.</a:t>
            </a:r>
            <a:endParaRPr sz="1900"/>
          </a:p>
          <a:p>
            <a:pPr indent="-349250" lvl="0" marL="457200" rtl="0" algn="l">
              <a:spcBef>
                <a:spcPts val="0"/>
              </a:spcBef>
              <a:spcAft>
                <a:spcPts val="0"/>
              </a:spcAft>
              <a:buSzPts val="1900"/>
              <a:buChar char="•"/>
            </a:pPr>
            <a:r>
              <a:rPr lang="tr" sz="1900"/>
              <a:t>Kod iki şekilde okunabilir:</a:t>
            </a:r>
            <a:endParaRPr sz="1900"/>
          </a:p>
          <a:p>
            <a:pPr indent="-349250" lvl="1" marL="914400" rtl="0" algn="l">
              <a:spcBef>
                <a:spcPts val="0"/>
              </a:spcBef>
              <a:spcAft>
                <a:spcPts val="0"/>
              </a:spcAft>
              <a:buSzPts val="1900"/>
              <a:buChar char="•"/>
            </a:pPr>
            <a:r>
              <a:rPr lang="tr" sz="1900"/>
              <a:t>Kamerayla anlık tarama</a:t>
            </a:r>
            <a:endParaRPr sz="1900"/>
          </a:p>
          <a:p>
            <a:pPr indent="-349250" lvl="1" marL="914400" rtl="0" algn="l">
              <a:spcBef>
                <a:spcPts val="0"/>
              </a:spcBef>
              <a:spcAft>
                <a:spcPts val="0"/>
              </a:spcAft>
              <a:buSzPts val="1900"/>
              <a:buChar char="•"/>
            </a:pPr>
            <a:r>
              <a:rPr lang="tr" sz="1900"/>
              <a:t>Fotoğraf yükleme</a:t>
            </a:r>
            <a:endParaRPr sz="1900"/>
          </a:p>
          <a:p>
            <a:pPr indent="-349250" lvl="0" marL="457200" rtl="0" algn="l">
              <a:spcBef>
                <a:spcPts val="0"/>
              </a:spcBef>
              <a:spcAft>
                <a:spcPts val="0"/>
              </a:spcAft>
              <a:buSzPts val="1900"/>
              <a:buChar char="•"/>
            </a:pPr>
            <a:r>
              <a:rPr lang="tr" sz="1900"/>
              <a:t>Kod okunduğunda fatura verisi arka planda işlenir.</a:t>
            </a:r>
            <a:endParaRPr sz="1900"/>
          </a:p>
          <a:p>
            <a:pPr indent="-349250" lvl="0" marL="457200" rtl="0" algn="l">
              <a:spcBef>
                <a:spcPts val="0"/>
              </a:spcBef>
              <a:spcAft>
                <a:spcPts val="0"/>
              </a:spcAft>
              <a:buSzPts val="1900"/>
              <a:buChar char="•"/>
            </a:pPr>
            <a:r>
              <a:rPr lang="tr" sz="1900"/>
              <a:t>Başarı veya hata durumu, görsel bildirim ile kullanıcıya gösterilir.</a:t>
            </a:r>
            <a:endParaRPr sz="1900"/>
          </a:p>
          <a:p>
            <a:pPr indent="-349250" lvl="0" marL="457200" rtl="0" algn="l">
              <a:spcBef>
                <a:spcPts val="0"/>
              </a:spcBef>
              <a:spcAft>
                <a:spcPts val="0"/>
              </a:spcAft>
              <a:buSzPts val="1900"/>
              <a:buChar char="•"/>
            </a:pPr>
            <a:r>
              <a:rPr lang="tr" sz="1900"/>
              <a:t>İşlem durumu: loading, success, error.</a:t>
            </a:r>
            <a:endParaRPr sz="1900"/>
          </a:p>
        </p:txBody>
      </p:sp>
      <p:pic>
        <p:nvPicPr>
          <p:cNvPr id="515" name="Google Shape;515;p47"/>
          <p:cNvPicPr preferRelativeResize="0"/>
          <p:nvPr/>
        </p:nvPicPr>
        <p:blipFill rotWithShape="1">
          <a:blip r:embed="rId3">
            <a:alphaModFix/>
          </a:blip>
          <a:srcRect b="0" l="26034" r="25895" t="0"/>
          <a:stretch/>
        </p:blipFill>
        <p:spPr>
          <a:xfrm>
            <a:off x="5021774" y="0"/>
            <a:ext cx="4122225"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8"/>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Optik Karakter Tanıma</a:t>
            </a:r>
            <a:endParaRPr/>
          </a:p>
        </p:txBody>
      </p:sp>
      <p:sp>
        <p:nvSpPr>
          <p:cNvPr id="521" name="Google Shape;521;p48"/>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tr"/>
              <a:t>Fatura Görsellerinden anlamlı veri elde edilmesi amacıyla kullanılan optik karakter tanıma (OCR) teknolojilerinden açık kaynaklı iki OCR kütüphanesi olan Tesseract ve PaddleOCR araçlarının karşılaştırması gerçekleştirilmiştir.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9"/>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Tesseract vs PaddleOCR</a:t>
            </a:r>
            <a:endParaRPr/>
          </a:p>
        </p:txBody>
      </p:sp>
      <p:sp>
        <p:nvSpPr>
          <p:cNvPr id="527" name="Google Shape;527;p49"/>
          <p:cNvSpPr txBox="1"/>
          <p:nvPr>
            <p:ph idx="1" type="body"/>
          </p:nvPr>
        </p:nvSpPr>
        <p:spPr>
          <a:xfrm>
            <a:off x="520301" y="846525"/>
            <a:ext cx="4051800" cy="38016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tr" sz="1900"/>
              <a:t>Faturalardan tarih çıkarımı</a:t>
            </a:r>
            <a:br>
              <a:rPr lang="tr" sz="1900"/>
            </a:br>
            <a:r>
              <a:rPr lang="tr" sz="1900"/>
              <a:t>20 farklı İngilizce fatura veri seti</a:t>
            </a:r>
            <a:endParaRPr sz="1900"/>
          </a:p>
          <a:p>
            <a:pPr indent="0" lvl="0" marL="0" rtl="0" algn="just">
              <a:spcBef>
                <a:spcPts val="800"/>
              </a:spcBef>
              <a:spcAft>
                <a:spcPts val="0"/>
              </a:spcAft>
              <a:buNone/>
            </a:pPr>
            <a:r>
              <a:t/>
            </a:r>
            <a:endParaRPr sz="1900"/>
          </a:p>
          <a:p>
            <a:pPr indent="0" lvl="0" marL="0" rtl="0" algn="just">
              <a:spcBef>
                <a:spcPts val="800"/>
              </a:spcBef>
              <a:spcAft>
                <a:spcPts val="0"/>
              </a:spcAft>
              <a:buNone/>
            </a:pPr>
            <a:r>
              <a:rPr lang="tr" sz="1900"/>
              <a:t>Tespit edilen:</a:t>
            </a:r>
            <a:br>
              <a:rPr lang="tr" sz="1900"/>
            </a:br>
            <a:r>
              <a:rPr lang="tr" sz="1900"/>
              <a:t>Tesseract: %60 (12/20)</a:t>
            </a:r>
            <a:br>
              <a:rPr lang="tr" sz="1900"/>
            </a:br>
            <a:r>
              <a:rPr lang="tr" sz="1900"/>
              <a:t>PaddleOCR: %90 (18/20)</a:t>
            </a:r>
            <a:endParaRPr sz="1900"/>
          </a:p>
          <a:p>
            <a:pPr indent="0" lvl="0" marL="0" rtl="0" algn="just">
              <a:spcBef>
                <a:spcPts val="800"/>
              </a:spcBef>
              <a:spcAft>
                <a:spcPts val="0"/>
              </a:spcAft>
              <a:buNone/>
            </a:pPr>
            <a:r>
              <a:t/>
            </a:r>
            <a:endParaRPr sz="1900"/>
          </a:p>
          <a:p>
            <a:pPr indent="0" lvl="0" marL="0" rtl="0" algn="just">
              <a:spcBef>
                <a:spcPts val="800"/>
              </a:spcBef>
              <a:spcAft>
                <a:spcPts val="0"/>
              </a:spcAft>
              <a:buNone/>
            </a:pPr>
            <a:r>
              <a:rPr lang="tr" sz="1900"/>
              <a:t>Doğru tespit edilen:</a:t>
            </a:r>
            <a:br>
              <a:rPr lang="tr" sz="1900"/>
            </a:br>
            <a:r>
              <a:rPr lang="tr" sz="1900"/>
              <a:t>Tesseract: %47 (9/19)</a:t>
            </a:r>
            <a:br>
              <a:rPr lang="tr" sz="1900"/>
            </a:br>
            <a:r>
              <a:rPr lang="tr" sz="1900"/>
              <a:t>PaddleOCR: %73 (14/19)</a:t>
            </a:r>
            <a:endParaRPr sz="1900"/>
          </a:p>
          <a:p>
            <a:pPr indent="0" lvl="0" marL="0" rtl="0" algn="just">
              <a:spcBef>
                <a:spcPts val="800"/>
              </a:spcBef>
              <a:spcAft>
                <a:spcPts val="0"/>
              </a:spcAft>
              <a:buNone/>
            </a:pPr>
            <a:r>
              <a:t/>
            </a:r>
            <a:endParaRPr sz="1900"/>
          </a:p>
          <a:p>
            <a:pPr indent="0" lvl="0" marL="0" rtl="0" algn="just">
              <a:spcBef>
                <a:spcPts val="800"/>
              </a:spcBef>
              <a:spcAft>
                <a:spcPts val="0"/>
              </a:spcAft>
              <a:buNone/>
            </a:pPr>
            <a:r>
              <a:rPr lang="tr" sz="1900"/>
              <a:t>Süre:</a:t>
            </a:r>
            <a:br>
              <a:rPr lang="tr" sz="1900"/>
            </a:br>
            <a:r>
              <a:rPr lang="tr" sz="1900"/>
              <a:t>Tesseract 10 sn, PaddleOCR 56 sn</a:t>
            </a:r>
            <a:endParaRPr sz="1900"/>
          </a:p>
        </p:txBody>
      </p:sp>
      <p:pic>
        <p:nvPicPr>
          <p:cNvPr id="528" name="Google Shape;528;p49"/>
          <p:cNvPicPr preferRelativeResize="0"/>
          <p:nvPr/>
        </p:nvPicPr>
        <p:blipFill>
          <a:blip r:embed="rId3">
            <a:alphaModFix/>
          </a:blip>
          <a:stretch>
            <a:fillRect/>
          </a:stretch>
        </p:blipFill>
        <p:spPr>
          <a:xfrm>
            <a:off x="4708776" y="1525119"/>
            <a:ext cx="4267100" cy="24444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50" title="paddle.png"/>
          <p:cNvPicPr preferRelativeResize="0"/>
          <p:nvPr/>
        </p:nvPicPr>
        <p:blipFill>
          <a:blip r:embed="rId3">
            <a:alphaModFix/>
          </a:blip>
          <a:stretch>
            <a:fillRect/>
          </a:stretch>
        </p:blipFill>
        <p:spPr>
          <a:xfrm>
            <a:off x="4970716" y="361088"/>
            <a:ext cx="2543175" cy="3705225"/>
          </a:xfrm>
          <a:prstGeom prst="rect">
            <a:avLst/>
          </a:prstGeom>
          <a:noFill/>
          <a:ln>
            <a:noFill/>
          </a:ln>
        </p:spPr>
      </p:pic>
      <p:pic>
        <p:nvPicPr>
          <p:cNvPr id="534" name="Google Shape;534;p50" title="tesseract.png"/>
          <p:cNvPicPr preferRelativeResize="0"/>
          <p:nvPr/>
        </p:nvPicPr>
        <p:blipFill>
          <a:blip r:embed="rId4">
            <a:alphaModFix/>
          </a:blip>
          <a:stretch>
            <a:fillRect/>
          </a:stretch>
        </p:blipFill>
        <p:spPr>
          <a:xfrm>
            <a:off x="1630088" y="361088"/>
            <a:ext cx="2543175" cy="3705225"/>
          </a:xfrm>
          <a:prstGeom prst="rect">
            <a:avLst/>
          </a:prstGeom>
          <a:noFill/>
          <a:ln>
            <a:noFill/>
          </a:ln>
        </p:spPr>
      </p:pic>
      <p:sp>
        <p:nvSpPr>
          <p:cNvPr id="535" name="Google Shape;535;p50"/>
          <p:cNvSpPr txBox="1"/>
          <p:nvPr/>
        </p:nvSpPr>
        <p:spPr>
          <a:xfrm>
            <a:off x="2425875" y="418397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a:solidFill>
                  <a:schemeClr val="lt1"/>
                </a:solidFill>
              </a:rPr>
              <a:t>Tesseract</a:t>
            </a:r>
            <a:endParaRPr>
              <a:solidFill>
                <a:schemeClr val="lt1"/>
              </a:solidFill>
            </a:endParaRPr>
          </a:p>
        </p:txBody>
      </p:sp>
      <p:sp>
        <p:nvSpPr>
          <p:cNvPr id="536" name="Google Shape;536;p50"/>
          <p:cNvSpPr txBox="1"/>
          <p:nvPr/>
        </p:nvSpPr>
        <p:spPr>
          <a:xfrm>
            <a:off x="5617850" y="4183975"/>
            <a:ext cx="124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a:solidFill>
                  <a:schemeClr val="lt1"/>
                </a:solidFill>
              </a:rPr>
              <a:t>PaddleOCR</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1"/>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542" name="Google Shape;542;p51"/>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543" name="Google Shape;543;p51"/>
          <p:cNvPicPr preferRelativeResize="0"/>
          <p:nvPr/>
        </p:nvPicPr>
        <p:blipFill>
          <a:blip r:embed="rId3">
            <a:alphaModFix/>
          </a:blip>
          <a:stretch>
            <a:fillRect/>
          </a:stretch>
        </p:blipFill>
        <p:spPr>
          <a:xfrm>
            <a:off x="0" y="28674"/>
            <a:ext cx="9144000" cy="50861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2"/>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Fatura Kalemi Kategorizasyonu</a:t>
            </a:r>
            <a:endParaRPr/>
          </a:p>
        </p:txBody>
      </p:sp>
      <p:sp>
        <p:nvSpPr>
          <p:cNvPr id="549" name="Google Shape;549;p52"/>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361950" lvl="0" marL="457200" rtl="0" algn="just">
              <a:spcBef>
                <a:spcPts val="800"/>
              </a:spcBef>
              <a:spcAft>
                <a:spcPts val="0"/>
              </a:spcAft>
              <a:buSzPts val="2100"/>
              <a:buAutoNum type="arabicPeriod"/>
            </a:pPr>
            <a:r>
              <a:rPr lang="tr"/>
              <a:t>Kullanılan veri seti</a:t>
            </a:r>
            <a:endParaRPr/>
          </a:p>
          <a:p>
            <a:pPr indent="-361950" lvl="0" marL="457200" rtl="0" algn="just">
              <a:spcBef>
                <a:spcPts val="0"/>
              </a:spcBef>
              <a:spcAft>
                <a:spcPts val="0"/>
              </a:spcAft>
              <a:buSzPts val="2100"/>
              <a:buAutoNum type="arabicPeriod"/>
            </a:pPr>
            <a:r>
              <a:rPr lang="tr"/>
              <a:t>Metin verisinde ön işleme</a:t>
            </a:r>
            <a:endParaRPr/>
          </a:p>
          <a:p>
            <a:pPr indent="-361950" lvl="0" marL="457200" rtl="0" algn="just">
              <a:spcBef>
                <a:spcPts val="0"/>
              </a:spcBef>
              <a:spcAft>
                <a:spcPts val="0"/>
              </a:spcAft>
              <a:buSzPts val="2100"/>
              <a:buAutoNum type="arabicPeriod"/>
            </a:pPr>
            <a:r>
              <a:rPr lang="tr"/>
              <a:t>Veri setinden örneklem alınması</a:t>
            </a:r>
            <a:endParaRPr/>
          </a:p>
          <a:p>
            <a:pPr indent="-361950" lvl="0" marL="457200" rtl="0" algn="just">
              <a:spcBef>
                <a:spcPts val="0"/>
              </a:spcBef>
              <a:spcAft>
                <a:spcPts val="0"/>
              </a:spcAft>
              <a:buSzPts val="2100"/>
              <a:buAutoNum type="arabicPeriod"/>
            </a:pPr>
            <a:r>
              <a:rPr lang="tr"/>
              <a:t>Vektörizasyon yöntemlerinin karşılaştırması</a:t>
            </a:r>
            <a:endParaRPr/>
          </a:p>
          <a:p>
            <a:pPr indent="-361950" lvl="0" marL="457200" rtl="0" algn="just">
              <a:spcBef>
                <a:spcPts val="0"/>
              </a:spcBef>
              <a:spcAft>
                <a:spcPts val="0"/>
              </a:spcAft>
              <a:buSzPts val="2100"/>
              <a:buAutoNum type="arabicPeriod"/>
            </a:pPr>
            <a:r>
              <a:rPr lang="tr"/>
              <a:t>Sınıflandırma modeli seçimi ve eğitimi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3"/>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Kullanılan veri seti</a:t>
            </a:r>
            <a:endParaRPr/>
          </a:p>
        </p:txBody>
      </p:sp>
      <p:sp>
        <p:nvSpPr>
          <p:cNvPr id="555" name="Google Shape;555;p53"/>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tr"/>
              <a:t>Projemizde kullanılan seti, Amazon Products 2023 veri setidir. </a:t>
            </a:r>
            <a:endParaRPr/>
          </a:p>
          <a:p>
            <a:pPr indent="0" lvl="0" marL="0" rtl="0" algn="just">
              <a:spcBef>
                <a:spcPts val="800"/>
              </a:spcBef>
              <a:spcAft>
                <a:spcPts val="0"/>
              </a:spcAft>
              <a:buNone/>
            </a:pPr>
            <a:r>
              <a:rPr lang="tr"/>
              <a:t>Amazon Products Sales Dataset, Amazon web sitesinden web scraping yöntemi kullanılarak elde edilmiş, gerçek dünya verilerini içeren kapsamlı bir veri setidir.</a:t>
            </a:r>
            <a:endParaRPr/>
          </a:p>
          <a:p>
            <a:pPr indent="0" lvl="0" marL="0" rtl="0" algn="l">
              <a:spcBef>
                <a:spcPts val="800"/>
              </a:spcBef>
              <a:spcAft>
                <a:spcPts val="0"/>
              </a:spcAft>
              <a:buNone/>
            </a:pPr>
            <a:r>
              <a:t/>
            </a:r>
            <a:endParaRPr/>
          </a:p>
          <a:p>
            <a:pPr indent="0" lvl="0" marL="0" rtl="0" algn="l">
              <a:spcBef>
                <a:spcPts val="800"/>
              </a:spcBef>
              <a:spcAft>
                <a:spcPts val="0"/>
              </a:spcAft>
              <a:buNone/>
            </a:pPr>
            <a:r>
              <a:rPr lang="tr"/>
              <a:t>Format: CSV</a:t>
            </a:r>
            <a:br>
              <a:rPr lang="tr"/>
            </a:br>
            <a:r>
              <a:rPr lang="tr"/>
              <a:t>Kategori sayısı: 19 farklı kategori</a:t>
            </a:r>
            <a:br>
              <a:rPr lang="tr"/>
            </a:br>
            <a:r>
              <a:rPr lang="tr"/>
              <a:t>Eşya </a:t>
            </a:r>
            <a:r>
              <a:rPr lang="tr"/>
              <a:t>sayısı: 1.103.170 adet farklı eşya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6"/>
          <p:cNvSpPr txBox="1"/>
          <p:nvPr>
            <p:ph type="title"/>
          </p:nvPr>
        </p:nvSpPr>
        <p:spPr>
          <a:xfrm>
            <a:off x="1941800" y="702375"/>
            <a:ext cx="5029200" cy="827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tr"/>
              <a:t>Grup Üyeleri</a:t>
            </a:r>
            <a:endParaRPr/>
          </a:p>
        </p:txBody>
      </p:sp>
      <p:sp>
        <p:nvSpPr>
          <p:cNvPr id="412" name="Google Shape;412;p36"/>
          <p:cNvSpPr txBox="1"/>
          <p:nvPr>
            <p:ph idx="1" type="body"/>
          </p:nvPr>
        </p:nvSpPr>
        <p:spPr>
          <a:xfrm>
            <a:off x="2097545" y="3326687"/>
            <a:ext cx="1564200" cy="2061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tr"/>
              <a:t>Yunus Ege Küçük</a:t>
            </a:r>
            <a:endParaRPr/>
          </a:p>
        </p:txBody>
      </p:sp>
      <p:pic>
        <p:nvPicPr>
          <p:cNvPr id="413" name="Google Shape;413;p36" title="yege.jpg"/>
          <p:cNvPicPr preferRelativeResize="0"/>
          <p:nvPr>
            <p:ph idx="2" type="pic"/>
          </p:nvPr>
        </p:nvPicPr>
        <p:blipFill rotWithShape="1">
          <a:blip r:embed="rId3">
            <a:alphaModFix/>
          </a:blip>
          <a:srcRect b="10000" l="0" r="0" t="10000"/>
          <a:stretch/>
        </p:blipFill>
        <p:spPr>
          <a:xfrm>
            <a:off x="2316165" y="1949567"/>
            <a:ext cx="1127100" cy="1127100"/>
          </a:xfrm>
          <a:prstGeom prst="ellipse">
            <a:avLst/>
          </a:prstGeom>
        </p:spPr>
      </p:pic>
      <p:pic>
        <p:nvPicPr>
          <p:cNvPr id="414" name="Google Shape;414;p36" title="faridov.jpeg"/>
          <p:cNvPicPr preferRelativeResize="0"/>
          <p:nvPr>
            <p:ph idx="3" type="pic"/>
          </p:nvPr>
        </p:nvPicPr>
        <p:blipFill rotWithShape="1">
          <a:blip r:embed="rId4">
            <a:alphaModFix/>
          </a:blip>
          <a:srcRect b="0" l="0" r="0" t="0"/>
          <a:stretch/>
        </p:blipFill>
        <p:spPr>
          <a:xfrm>
            <a:off x="3892819" y="1949565"/>
            <a:ext cx="1127100" cy="1127100"/>
          </a:xfrm>
          <a:prstGeom prst="ellipse">
            <a:avLst/>
          </a:prstGeom>
        </p:spPr>
      </p:pic>
      <p:pic>
        <p:nvPicPr>
          <p:cNvPr id="415" name="Google Shape;415;p36" title="emir.jpeg"/>
          <p:cNvPicPr preferRelativeResize="0"/>
          <p:nvPr>
            <p:ph idx="4" type="pic"/>
          </p:nvPr>
        </p:nvPicPr>
        <p:blipFill rotWithShape="1">
          <a:blip r:embed="rId5">
            <a:alphaModFix/>
          </a:blip>
          <a:srcRect b="0" l="0" r="0" t="0"/>
          <a:stretch/>
        </p:blipFill>
        <p:spPr>
          <a:xfrm>
            <a:off x="5468722" y="1949565"/>
            <a:ext cx="1127100" cy="1127100"/>
          </a:xfrm>
          <a:prstGeom prst="ellipse">
            <a:avLst/>
          </a:prstGeom>
        </p:spPr>
      </p:pic>
      <p:sp>
        <p:nvSpPr>
          <p:cNvPr id="416" name="Google Shape;416;p36"/>
          <p:cNvSpPr txBox="1"/>
          <p:nvPr>
            <p:ph idx="6" type="body"/>
          </p:nvPr>
        </p:nvSpPr>
        <p:spPr>
          <a:xfrm>
            <a:off x="2172649" y="3496163"/>
            <a:ext cx="1414200" cy="2739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t/>
            </a:r>
            <a:endParaRPr/>
          </a:p>
        </p:txBody>
      </p:sp>
      <p:sp>
        <p:nvSpPr>
          <p:cNvPr id="417" name="Google Shape;417;p36"/>
          <p:cNvSpPr txBox="1"/>
          <p:nvPr>
            <p:ph idx="7" type="body"/>
          </p:nvPr>
        </p:nvSpPr>
        <p:spPr>
          <a:xfrm>
            <a:off x="3674199" y="3326687"/>
            <a:ext cx="1564200" cy="2061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tr"/>
              <a:t>Farid Bayramov</a:t>
            </a:r>
            <a:endParaRPr/>
          </a:p>
        </p:txBody>
      </p:sp>
      <p:sp>
        <p:nvSpPr>
          <p:cNvPr id="418" name="Google Shape;418;p36"/>
          <p:cNvSpPr txBox="1"/>
          <p:nvPr>
            <p:ph idx="8" type="body"/>
          </p:nvPr>
        </p:nvSpPr>
        <p:spPr>
          <a:xfrm>
            <a:off x="3749303" y="3496163"/>
            <a:ext cx="1414200" cy="2739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t/>
            </a:r>
            <a:endParaRPr/>
          </a:p>
        </p:txBody>
      </p:sp>
      <p:sp>
        <p:nvSpPr>
          <p:cNvPr id="419" name="Google Shape;419;p36"/>
          <p:cNvSpPr txBox="1"/>
          <p:nvPr>
            <p:ph idx="9" type="body"/>
          </p:nvPr>
        </p:nvSpPr>
        <p:spPr>
          <a:xfrm>
            <a:off x="5250102" y="3326813"/>
            <a:ext cx="1564200" cy="2061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tr"/>
              <a:t>Emir Binçe</a:t>
            </a:r>
            <a:endParaRPr/>
          </a:p>
        </p:txBody>
      </p:sp>
      <p:sp>
        <p:nvSpPr>
          <p:cNvPr id="420" name="Google Shape;420;p36"/>
          <p:cNvSpPr txBox="1"/>
          <p:nvPr>
            <p:ph idx="13" type="body"/>
          </p:nvPr>
        </p:nvSpPr>
        <p:spPr>
          <a:xfrm>
            <a:off x="5325206" y="3496163"/>
            <a:ext cx="1414200" cy="2739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t/>
            </a:r>
            <a:endParaRPr/>
          </a:p>
        </p:txBody>
      </p:sp>
      <p:sp>
        <p:nvSpPr>
          <p:cNvPr id="421" name="Google Shape;421;p36"/>
          <p:cNvSpPr/>
          <p:nvPr/>
        </p:nvSpPr>
        <p:spPr>
          <a:xfrm>
            <a:off x="6910250" y="1844275"/>
            <a:ext cx="1380900" cy="1337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54"/>
          <p:cNvPicPr preferRelativeResize="0"/>
          <p:nvPr/>
        </p:nvPicPr>
        <p:blipFill>
          <a:blip r:embed="rId3">
            <a:alphaModFix/>
          </a:blip>
          <a:stretch>
            <a:fillRect/>
          </a:stretch>
        </p:blipFill>
        <p:spPr>
          <a:xfrm>
            <a:off x="1304031" y="0"/>
            <a:ext cx="6535918"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5"/>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Metin verisinde ön işleme</a:t>
            </a:r>
            <a:endParaRPr/>
          </a:p>
        </p:txBody>
      </p:sp>
      <p:sp>
        <p:nvSpPr>
          <p:cNvPr id="566" name="Google Shape;566;p55"/>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tr"/>
              <a:t>Sayıların kaldırılması</a:t>
            </a:r>
            <a:endParaRPr/>
          </a:p>
          <a:p>
            <a:pPr indent="-361950" lvl="0" marL="457200" rtl="0" algn="l">
              <a:spcBef>
                <a:spcPts val="0"/>
              </a:spcBef>
              <a:spcAft>
                <a:spcPts val="0"/>
              </a:spcAft>
              <a:buSzPts val="2100"/>
              <a:buChar char="•"/>
            </a:pPr>
            <a:r>
              <a:rPr lang="tr"/>
              <a:t>Noktalama işaretlerinin kaldırılması</a:t>
            </a:r>
            <a:endParaRPr/>
          </a:p>
          <a:p>
            <a:pPr indent="-361950" lvl="0" marL="457200" rtl="0" algn="l">
              <a:spcBef>
                <a:spcPts val="0"/>
              </a:spcBef>
              <a:spcAft>
                <a:spcPts val="0"/>
              </a:spcAft>
              <a:buSzPts val="2100"/>
              <a:buChar char="•"/>
            </a:pPr>
            <a:r>
              <a:rPr lang="tr"/>
              <a:t>Etkisiz kelimelerin (stopwords) kaldırılması [1]</a:t>
            </a:r>
            <a:endParaRPr/>
          </a:p>
        </p:txBody>
      </p:sp>
      <p:pic>
        <p:nvPicPr>
          <p:cNvPr id="567" name="Google Shape;567;p55"/>
          <p:cNvPicPr preferRelativeResize="0"/>
          <p:nvPr/>
        </p:nvPicPr>
        <p:blipFill>
          <a:blip r:embed="rId3">
            <a:alphaModFix/>
          </a:blip>
          <a:stretch>
            <a:fillRect/>
          </a:stretch>
        </p:blipFill>
        <p:spPr>
          <a:xfrm>
            <a:off x="2453775" y="2024750"/>
            <a:ext cx="5595399" cy="2884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6"/>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Veri setinden örneklem alınması</a:t>
            </a:r>
            <a:endParaRPr/>
          </a:p>
        </p:txBody>
      </p:sp>
      <p:sp>
        <p:nvSpPr>
          <p:cNvPr id="573" name="Google Shape;573;p56"/>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tr"/>
              <a:t>Veri seti, modelleri hızlı karşılaştırma ve test etme için örnekleme yöntemi ile boyut olarak küçültülmüş, ancak veri dağılımının istatistiksel yapısı korunarak normalizasyon oranı sabit tutulmuştur.</a:t>
            </a:r>
            <a:endParaRPr/>
          </a:p>
          <a:p>
            <a:pPr indent="0" lvl="0" marL="0" rtl="0" algn="just">
              <a:spcBef>
                <a:spcPts val="800"/>
              </a:spcBef>
              <a:spcAft>
                <a:spcPts val="0"/>
              </a:spcAft>
              <a:buNone/>
            </a:pPr>
            <a:r>
              <a:t/>
            </a:r>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tr"/>
              <a:t>Karşılaştırmalar için, ortalama kaç örnek istediğimiz sonucu yansıtır?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57"/>
          <p:cNvPicPr preferRelativeResize="0"/>
          <p:nvPr/>
        </p:nvPicPr>
        <p:blipFill>
          <a:blip r:embed="rId3">
            <a:alphaModFix/>
          </a:blip>
          <a:stretch>
            <a:fillRect/>
          </a:stretch>
        </p:blipFill>
        <p:spPr>
          <a:xfrm>
            <a:off x="792713" y="150375"/>
            <a:ext cx="7558574" cy="4842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8"/>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tr"/>
              <a:t>Projede iki farklı metin vektörizasyon yöntemi kullanılmıştır. </a:t>
            </a:r>
            <a:endParaRPr/>
          </a:p>
          <a:p>
            <a:pPr indent="0" lvl="0" marL="0" rtl="0" algn="just">
              <a:spcBef>
                <a:spcPts val="800"/>
              </a:spcBef>
              <a:spcAft>
                <a:spcPts val="0"/>
              </a:spcAft>
              <a:buNone/>
            </a:pPr>
            <a:r>
              <a:rPr lang="tr"/>
              <a:t>Şu ana kadar yürütülen veri setini küçültme ve özetleme çalışmalarında varsayılan olarak TF-IDF algoritması tercih edilmiştir. </a:t>
            </a:r>
            <a:endParaRPr/>
          </a:p>
          <a:p>
            <a:pPr indent="0" lvl="0" marL="0" rtl="0" algn="just">
              <a:spcBef>
                <a:spcPts val="800"/>
              </a:spcBef>
              <a:spcAft>
                <a:spcPts val="0"/>
              </a:spcAft>
              <a:buNone/>
            </a:pPr>
            <a:r>
              <a:rPr lang="tr"/>
              <a:t>Bu aşamada ise, Bag of Words ve TF-IDF algoritmalarının performansları karşılaştırmalı olarak değerlendirilmiş, her iki yöntemin sınıflandırma başarımına etkisi analiz edilmiştir.</a:t>
            </a:r>
            <a:endParaRPr/>
          </a:p>
        </p:txBody>
      </p:sp>
      <p:sp>
        <p:nvSpPr>
          <p:cNvPr id="584" name="Google Shape;584;p58"/>
          <p:cNvSpPr txBox="1"/>
          <p:nvPr>
            <p:ph type="title"/>
          </p:nvPr>
        </p:nvSpPr>
        <p:spPr>
          <a:xfrm>
            <a:off x="519700" y="395650"/>
            <a:ext cx="5741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Vektörizasyon yöntemlerinin karşılaştırması</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59"/>
          <p:cNvPicPr preferRelativeResize="0"/>
          <p:nvPr/>
        </p:nvPicPr>
        <p:blipFill>
          <a:blip r:embed="rId3">
            <a:alphaModFix/>
          </a:blip>
          <a:stretch>
            <a:fillRect/>
          </a:stretch>
        </p:blipFill>
        <p:spPr>
          <a:xfrm>
            <a:off x="619950" y="152400"/>
            <a:ext cx="7904101"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60"/>
          <p:cNvPicPr preferRelativeResize="0"/>
          <p:nvPr/>
        </p:nvPicPr>
        <p:blipFill>
          <a:blip r:embed="rId3">
            <a:alphaModFix/>
          </a:blip>
          <a:stretch>
            <a:fillRect/>
          </a:stretch>
        </p:blipFill>
        <p:spPr>
          <a:xfrm>
            <a:off x="457200" y="981075"/>
            <a:ext cx="8229600" cy="3181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1"/>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Sınıflandırma modeli seçimi ve eğitimi</a:t>
            </a:r>
            <a:endParaRPr/>
          </a:p>
        </p:txBody>
      </p:sp>
      <p:sp>
        <p:nvSpPr>
          <p:cNvPr id="600" name="Google Shape;600;p61"/>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tr"/>
              <a:t>Klasik makine öğrenmesi algoritmaları, scikit-learn modülü kullanılarak örneklem veriler ile eğitilmiştir.</a:t>
            </a:r>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tr"/>
              <a:t>Kullanılan örneklemler: 11 bin, 55 bin, 220 bin</a:t>
            </a:r>
            <a:endParaRPr/>
          </a:p>
          <a:p>
            <a:pPr indent="0" lvl="0" marL="0" rtl="0" algn="just">
              <a:spcBef>
                <a:spcPts val="800"/>
              </a:spcBef>
              <a:spcAft>
                <a:spcPts val="0"/>
              </a:spcAft>
              <a:buNone/>
            </a:pPr>
            <a:r>
              <a:rPr lang="tr"/>
              <a:t>Vektörizasyon: BoW</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2"/>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606" name="Google Shape;606;p62"/>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607" name="Google Shape;607;p62"/>
          <p:cNvPicPr preferRelativeResize="0"/>
          <p:nvPr/>
        </p:nvPicPr>
        <p:blipFill>
          <a:blip r:embed="rId3">
            <a:alphaModFix/>
          </a:blip>
          <a:stretch>
            <a:fillRect/>
          </a:stretch>
        </p:blipFill>
        <p:spPr>
          <a:xfrm>
            <a:off x="57150" y="271450"/>
            <a:ext cx="9029700" cy="4600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3"/>
          <p:cNvSpPr txBox="1"/>
          <p:nvPr>
            <p:ph idx="1" type="body"/>
          </p:nvPr>
        </p:nvSpPr>
        <p:spPr>
          <a:xfrm>
            <a:off x="520302" y="846525"/>
            <a:ext cx="2798700" cy="380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a:t>Logistic Regression</a:t>
            </a:r>
            <a:endParaRPr/>
          </a:p>
          <a:p>
            <a:pPr indent="0" lvl="0" marL="0" rtl="0" algn="l">
              <a:spcBef>
                <a:spcPts val="800"/>
              </a:spcBef>
              <a:spcAft>
                <a:spcPts val="0"/>
              </a:spcAft>
              <a:buNone/>
            </a:pPr>
            <a:r>
              <a:rPr lang="tr"/>
              <a:t>SVM Linear</a:t>
            </a:r>
            <a:endParaRPr/>
          </a:p>
        </p:txBody>
      </p:sp>
      <p:pic>
        <p:nvPicPr>
          <p:cNvPr id="613" name="Google Shape;613;p63"/>
          <p:cNvPicPr preferRelativeResize="0"/>
          <p:nvPr/>
        </p:nvPicPr>
        <p:blipFill>
          <a:blip r:embed="rId3">
            <a:alphaModFix/>
          </a:blip>
          <a:stretch>
            <a:fillRect/>
          </a:stretch>
        </p:blipFill>
        <p:spPr>
          <a:xfrm>
            <a:off x="3473775" y="0"/>
            <a:ext cx="567022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7"/>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tr"/>
              <a:t>Bu bitirme projesi, kullanıcıların QR kod içeren faturalarını daha kolay analiz edilmesi ve saklanabilmesi amacıyla geliştirilmiştir.</a:t>
            </a:r>
            <a:endParaRPr/>
          </a:p>
          <a:p>
            <a:pPr indent="0" lvl="0" marL="0" rtl="0" algn="just">
              <a:spcBef>
                <a:spcPts val="800"/>
              </a:spcBef>
              <a:spcAft>
                <a:spcPts val="0"/>
              </a:spcAft>
              <a:buNone/>
            </a:pPr>
            <a:r>
              <a:rPr lang="tr"/>
              <a:t>Optik Karakter Tanıma teknolojisi kullanılarak, QR kodlu faturalardan veri okunmuş ve bu veriler bir veri tabanında saklanmıştır.</a:t>
            </a:r>
            <a:endParaRPr/>
          </a:p>
          <a:p>
            <a:pPr indent="0" lvl="0" marL="0" rtl="0" algn="just">
              <a:spcBef>
                <a:spcPts val="800"/>
              </a:spcBef>
              <a:spcAft>
                <a:spcPts val="0"/>
              </a:spcAft>
              <a:buNone/>
            </a:pPr>
            <a:r>
              <a:rPr lang="tr"/>
              <a:t>Verilere erişimi sağlamak için bir API geliştirilmiş ve kullanıcıların verilerini bir web arayüzü üzerinden yönetebilmeleri sağlanmıştır.</a:t>
            </a:r>
            <a:endParaRPr/>
          </a:p>
        </p:txBody>
      </p:sp>
      <p:sp>
        <p:nvSpPr>
          <p:cNvPr id="427" name="Google Shape;427;p37"/>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Özet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4"/>
          <p:cNvSpPr txBox="1"/>
          <p:nvPr>
            <p:ph idx="1" type="body"/>
          </p:nvPr>
        </p:nvSpPr>
        <p:spPr>
          <a:xfrm>
            <a:off x="520302" y="846525"/>
            <a:ext cx="2523300" cy="380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a:t>Logistic Regression</a:t>
            </a:r>
            <a:endParaRPr/>
          </a:p>
          <a:p>
            <a:pPr indent="0" lvl="0" marL="0" rtl="0" algn="l">
              <a:spcBef>
                <a:spcPts val="800"/>
              </a:spcBef>
              <a:spcAft>
                <a:spcPts val="0"/>
              </a:spcAft>
              <a:buNone/>
            </a:pPr>
            <a:r>
              <a:rPr lang="tr"/>
              <a:t>SVM Linear</a:t>
            </a:r>
            <a:endParaRPr/>
          </a:p>
          <a:p>
            <a:pPr indent="0" lvl="0" marL="0" rtl="0" algn="l">
              <a:spcBef>
                <a:spcPts val="800"/>
              </a:spcBef>
              <a:spcAft>
                <a:spcPts val="0"/>
              </a:spcAft>
              <a:buNone/>
            </a:pPr>
            <a:r>
              <a:rPr lang="tr"/>
              <a:t>SVM RBF</a:t>
            </a:r>
            <a:endParaRPr/>
          </a:p>
          <a:p>
            <a:pPr indent="0" lvl="0" marL="0" rtl="0" algn="l">
              <a:spcBef>
                <a:spcPts val="800"/>
              </a:spcBef>
              <a:spcAft>
                <a:spcPts val="0"/>
              </a:spcAft>
              <a:buNone/>
            </a:pPr>
            <a:r>
              <a:rPr lang="tr"/>
              <a:t>Random Forest</a:t>
            </a:r>
            <a:endParaRPr/>
          </a:p>
        </p:txBody>
      </p:sp>
      <p:pic>
        <p:nvPicPr>
          <p:cNvPr id="619" name="Google Shape;619;p64"/>
          <p:cNvPicPr preferRelativeResize="0"/>
          <p:nvPr/>
        </p:nvPicPr>
        <p:blipFill>
          <a:blip r:embed="rId3">
            <a:alphaModFix/>
          </a:blip>
          <a:stretch>
            <a:fillRect/>
          </a:stretch>
        </p:blipFill>
        <p:spPr>
          <a:xfrm>
            <a:off x="3159708" y="0"/>
            <a:ext cx="5984293"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5"/>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625" name="Google Shape;625;p65"/>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626" name="Google Shape;626;p65"/>
          <p:cNvPicPr preferRelativeResize="0"/>
          <p:nvPr/>
        </p:nvPicPr>
        <p:blipFill>
          <a:blip r:embed="rId3">
            <a:alphaModFix/>
          </a:blip>
          <a:stretch>
            <a:fillRect/>
          </a:stretch>
        </p:blipFill>
        <p:spPr>
          <a:xfrm>
            <a:off x="566738" y="413790"/>
            <a:ext cx="8010525" cy="43159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6"/>
          <p:cNvSpPr txBox="1"/>
          <p:nvPr>
            <p:ph idx="1" type="body"/>
          </p:nvPr>
        </p:nvSpPr>
        <p:spPr>
          <a:xfrm>
            <a:off x="1104900" y="256675"/>
            <a:ext cx="6934200" cy="805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a:t>Vektörizasyon: Bag of Words</a:t>
            </a:r>
            <a:endParaRPr/>
          </a:p>
          <a:p>
            <a:pPr indent="0" lvl="0" marL="0" rtl="0" algn="l">
              <a:spcBef>
                <a:spcPts val="800"/>
              </a:spcBef>
              <a:spcAft>
                <a:spcPts val="0"/>
              </a:spcAft>
              <a:buNone/>
            </a:pPr>
            <a:r>
              <a:rPr lang="tr"/>
              <a:t>Model: Lojistik Regresyon</a:t>
            </a:r>
            <a:endParaRPr/>
          </a:p>
        </p:txBody>
      </p:sp>
      <p:pic>
        <p:nvPicPr>
          <p:cNvPr id="632" name="Google Shape;632;p66"/>
          <p:cNvPicPr preferRelativeResize="0"/>
          <p:nvPr/>
        </p:nvPicPr>
        <p:blipFill>
          <a:blip r:embed="rId3">
            <a:alphaModFix/>
          </a:blip>
          <a:stretch>
            <a:fillRect/>
          </a:stretch>
        </p:blipFill>
        <p:spPr>
          <a:xfrm>
            <a:off x="1104900" y="2295438"/>
            <a:ext cx="6934200" cy="2352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7"/>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Back-End</a:t>
            </a:r>
            <a:endParaRPr/>
          </a:p>
        </p:txBody>
      </p:sp>
      <p:sp>
        <p:nvSpPr>
          <p:cNvPr id="638" name="Google Shape;638;p67"/>
          <p:cNvSpPr txBox="1"/>
          <p:nvPr>
            <p:ph idx="1" type="body"/>
          </p:nvPr>
        </p:nvSpPr>
        <p:spPr>
          <a:xfrm>
            <a:off x="520300" y="1328751"/>
            <a:ext cx="5741100" cy="33195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tr"/>
              <a:t>Projede Python + Flask ile geliştirilen bir RESTful API yapısı kullanılmıştır.</a:t>
            </a:r>
            <a:endParaRPr/>
          </a:p>
          <a:p>
            <a:pPr indent="0" lvl="0" marL="457200" rtl="0" algn="l">
              <a:spcBef>
                <a:spcPts val="800"/>
              </a:spcBef>
              <a:spcAft>
                <a:spcPts val="0"/>
              </a:spcAft>
              <a:buNone/>
            </a:pPr>
            <a:r>
              <a:t/>
            </a:r>
            <a:endParaRPr/>
          </a:p>
          <a:p>
            <a:pPr indent="-361950" lvl="0" marL="457200" rtl="0" algn="l">
              <a:spcBef>
                <a:spcPts val="800"/>
              </a:spcBef>
              <a:spcAft>
                <a:spcPts val="0"/>
              </a:spcAft>
              <a:buSzPts val="2100"/>
              <a:buChar char="•"/>
            </a:pPr>
            <a:r>
              <a:rPr lang="tr"/>
              <a:t>Supabase üzerinde barınan PostgreSQL veritabanı ile bağlantı kurularak veri işlemleri yapılmaktadır.</a:t>
            </a:r>
            <a:endParaRPr/>
          </a:p>
          <a:p>
            <a:pPr indent="0" lvl="0" marL="457200" rtl="0" algn="l">
              <a:spcBef>
                <a:spcPts val="800"/>
              </a:spcBef>
              <a:spcAft>
                <a:spcPts val="0"/>
              </a:spcAft>
              <a:buNone/>
            </a:pPr>
            <a:r>
              <a:t/>
            </a:r>
            <a:endParaRPr/>
          </a:p>
          <a:p>
            <a:pPr indent="-361950" lvl="0" marL="457200" rtl="0" algn="l">
              <a:spcBef>
                <a:spcPts val="800"/>
              </a:spcBef>
              <a:spcAft>
                <a:spcPts val="0"/>
              </a:spcAft>
              <a:buSzPts val="2100"/>
              <a:buChar char="•"/>
            </a:pPr>
            <a:r>
              <a:rPr lang="tr"/>
              <a:t>API, kullanıcı işlemleri ve fatura yönetimini sağlamaktadır.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8"/>
          <p:cNvSpPr txBox="1"/>
          <p:nvPr>
            <p:ph type="title"/>
          </p:nvPr>
        </p:nvSpPr>
        <p:spPr>
          <a:xfrm>
            <a:off x="519700" y="395625"/>
            <a:ext cx="2402400" cy="1951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tr"/>
              <a:t>PostgreSQL Veritabanı Yapısı</a:t>
            </a:r>
            <a:endParaRPr/>
          </a:p>
          <a:p>
            <a:pPr indent="0" lvl="0" marL="0" rtl="0" algn="l">
              <a:spcBef>
                <a:spcPts val="0"/>
              </a:spcBef>
              <a:spcAft>
                <a:spcPts val="0"/>
              </a:spcAft>
              <a:buNone/>
            </a:pPr>
            <a:r>
              <a:t/>
            </a:r>
            <a:endParaRPr/>
          </a:p>
        </p:txBody>
      </p:sp>
      <p:pic>
        <p:nvPicPr>
          <p:cNvPr id="644" name="Google Shape;644;p68"/>
          <p:cNvPicPr preferRelativeResize="0"/>
          <p:nvPr/>
        </p:nvPicPr>
        <p:blipFill>
          <a:blip r:embed="rId3">
            <a:alphaModFix/>
          </a:blip>
          <a:stretch>
            <a:fillRect/>
          </a:stretch>
        </p:blipFill>
        <p:spPr>
          <a:xfrm>
            <a:off x="3326325" y="0"/>
            <a:ext cx="5817674"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9"/>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Veritabanı Fonksiyonları</a:t>
            </a:r>
            <a:endParaRPr/>
          </a:p>
        </p:txBody>
      </p:sp>
      <p:sp>
        <p:nvSpPr>
          <p:cNvPr id="650" name="Google Shape;650;p69"/>
          <p:cNvSpPr txBox="1"/>
          <p:nvPr>
            <p:ph idx="1" type="body"/>
          </p:nvPr>
        </p:nvSpPr>
        <p:spPr>
          <a:xfrm>
            <a:off x="520300" y="1400176"/>
            <a:ext cx="5741100" cy="32478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tr"/>
              <a:t>Kullanıcı işlemleri: CREATE_USER, VERIFY_USER_LOGIN, UPDATE_USER, DELETE_USER</a:t>
            </a:r>
            <a:endParaRPr/>
          </a:p>
          <a:p>
            <a:pPr indent="0" lvl="0" marL="457200" rtl="0" algn="l">
              <a:spcBef>
                <a:spcPts val="800"/>
              </a:spcBef>
              <a:spcAft>
                <a:spcPts val="0"/>
              </a:spcAft>
              <a:buNone/>
            </a:pPr>
            <a:r>
              <a:t/>
            </a:r>
            <a:endParaRPr/>
          </a:p>
          <a:p>
            <a:pPr indent="-361950" lvl="0" marL="457200" rtl="0" algn="l">
              <a:spcBef>
                <a:spcPts val="800"/>
              </a:spcBef>
              <a:spcAft>
                <a:spcPts val="0"/>
              </a:spcAft>
              <a:buSzPts val="2100"/>
              <a:buChar char="•"/>
            </a:pPr>
            <a:r>
              <a:rPr lang="tr"/>
              <a:t>Fatura işlemleri: INSERT_INVOICE, DELETE_INVOICE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0"/>
          <p:cNvSpPr txBox="1"/>
          <p:nvPr>
            <p:ph type="title"/>
          </p:nvPr>
        </p:nvSpPr>
        <p:spPr>
          <a:xfrm>
            <a:off x="119650" y="481375"/>
            <a:ext cx="1680600" cy="12474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Kullanıcı Girişi Fonksiyonu</a:t>
            </a:r>
            <a:endParaRPr/>
          </a:p>
        </p:txBody>
      </p:sp>
      <p:pic>
        <p:nvPicPr>
          <p:cNvPr id="656" name="Google Shape;656;p70"/>
          <p:cNvPicPr preferRelativeResize="0"/>
          <p:nvPr/>
        </p:nvPicPr>
        <p:blipFill>
          <a:blip r:embed="rId3">
            <a:alphaModFix/>
          </a:blip>
          <a:stretch>
            <a:fillRect/>
          </a:stretch>
        </p:blipFill>
        <p:spPr>
          <a:xfrm>
            <a:off x="1926693" y="0"/>
            <a:ext cx="7217307"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1"/>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Flask Tabanlı REST API</a:t>
            </a:r>
            <a:endParaRPr/>
          </a:p>
        </p:txBody>
      </p:sp>
      <p:sp>
        <p:nvSpPr>
          <p:cNvPr id="662" name="Google Shape;662;p71"/>
          <p:cNvSpPr txBox="1"/>
          <p:nvPr>
            <p:ph idx="1" type="body"/>
          </p:nvPr>
        </p:nvSpPr>
        <p:spPr>
          <a:xfrm>
            <a:off x="520300" y="1214451"/>
            <a:ext cx="5741100" cy="34338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tr"/>
              <a:t>Proje, Flask ile geliştirilen modüler bir backend'e sahiptir.</a:t>
            </a:r>
            <a:endParaRPr/>
          </a:p>
          <a:p>
            <a:pPr indent="0" lvl="0" marL="457200" rtl="0" algn="l">
              <a:spcBef>
                <a:spcPts val="800"/>
              </a:spcBef>
              <a:spcAft>
                <a:spcPts val="0"/>
              </a:spcAft>
              <a:buNone/>
            </a:pPr>
            <a:r>
              <a:t/>
            </a:r>
            <a:endParaRPr/>
          </a:p>
          <a:p>
            <a:pPr indent="-361950" lvl="0" marL="457200" rtl="0" algn="l">
              <a:spcBef>
                <a:spcPts val="800"/>
              </a:spcBef>
              <a:spcAft>
                <a:spcPts val="0"/>
              </a:spcAft>
              <a:buSzPts val="2100"/>
              <a:buChar char="•"/>
            </a:pPr>
            <a:r>
              <a:rPr lang="tr"/>
              <a:t>Kullanıcı ve fatura işlemleri için ayrı endpoint grupları vardır:</a:t>
            </a:r>
            <a:endParaRPr/>
          </a:p>
          <a:p>
            <a:pPr indent="-342900" lvl="1" marL="914400" rtl="0" algn="l">
              <a:spcBef>
                <a:spcPts val="0"/>
              </a:spcBef>
              <a:spcAft>
                <a:spcPts val="0"/>
              </a:spcAft>
              <a:buSzPts val="1800"/>
              <a:buChar char="•"/>
            </a:pPr>
            <a:r>
              <a:rPr lang="tr"/>
              <a:t>/users/... → Kullanıcı yönetimi</a:t>
            </a:r>
            <a:endParaRPr/>
          </a:p>
          <a:p>
            <a:pPr indent="-342900" lvl="1" marL="914400" rtl="0" algn="l">
              <a:spcBef>
                <a:spcPts val="0"/>
              </a:spcBef>
              <a:spcAft>
                <a:spcPts val="0"/>
              </a:spcAft>
              <a:buSzPts val="1800"/>
              <a:buChar char="•"/>
            </a:pPr>
            <a:r>
              <a:rPr lang="tr"/>
              <a:t>/invoices/... → Fatura işlemleri</a:t>
            </a:r>
            <a:endParaRPr/>
          </a:p>
          <a:p>
            <a:pPr indent="0" lvl="0" marL="914400" rtl="0" algn="l">
              <a:spcBef>
                <a:spcPts val="800"/>
              </a:spcBef>
              <a:spcAft>
                <a:spcPts val="0"/>
              </a:spcAft>
              <a:buNone/>
            </a:pPr>
            <a:r>
              <a:t/>
            </a:r>
            <a:endParaRPr/>
          </a:p>
          <a:p>
            <a:pPr indent="-361950" lvl="0" marL="457200" rtl="0" algn="l">
              <a:spcBef>
                <a:spcPts val="800"/>
              </a:spcBef>
              <a:spcAft>
                <a:spcPts val="0"/>
              </a:spcAft>
              <a:buSzPts val="2100"/>
              <a:buChar char="•"/>
            </a:pPr>
            <a:r>
              <a:rPr lang="tr"/>
              <a:t>API dokümantasyonu için Swagger UI entegre edilmiştir.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2"/>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Swagger UI</a:t>
            </a:r>
            <a:endParaRPr/>
          </a:p>
        </p:txBody>
      </p:sp>
      <p:sp>
        <p:nvSpPr>
          <p:cNvPr id="668" name="Google Shape;668;p72"/>
          <p:cNvSpPr txBox="1"/>
          <p:nvPr>
            <p:ph idx="1" type="body"/>
          </p:nvPr>
        </p:nvSpPr>
        <p:spPr>
          <a:xfrm>
            <a:off x="257175" y="1200150"/>
            <a:ext cx="3714900" cy="3447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a:t>Hassas işlemler için JsonWebToken (JWT) kullanarak kimlik doğrulama sağlanır.</a:t>
            </a:r>
            <a:endParaRPr/>
          </a:p>
          <a:p>
            <a:pPr indent="0" lvl="0" marL="0" rtl="0" algn="l">
              <a:spcBef>
                <a:spcPts val="800"/>
              </a:spcBef>
              <a:spcAft>
                <a:spcPts val="0"/>
              </a:spcAft>
              <a:buNone/>
            </a:pPr>
            <a:r>
              <a:t/>
            </a:r>
            <a:endParaRPr/>
          </a:p>
          <a:p>
            <a:pPr indent="0" lvl="0" marL="0" rtl="0" algn="l">
              <a:spcBef>
                <a:spcPts val="800"/>
              </a:spcBef>
              <a:spcAft>
                <a:spcPts val="0"/>
              </a:spcAft>
              <a:buNone/>
            </a:pPr>
            <a:r>
              <a:rPr lang="tr"/>
              <a:t>API Render bulut platformunda açık olarak hizmet vermektedir.</a:t>
            </a:r>
            <a:endParaRPr/>
          </a:p>
          <a:p>
            <a:pPr indent="0" lvl="0" marL="0" rtl="0" algn="l">
              <a:spcBef>
                <a:spcPts val="800"/>
              </a:spcBef>
              <a:spcAft>
                <a:spcPts val="0"/>
              </a:spcAft>
              <a:buNone/>
            </a:pPr>
            <a:r>
              <a:rPr lang="tr"/>
              <a:t>https://smart-invoice-analyzer-server.onrender.com</a:t>
            </a:r>
            <a:endParaRPr/>
          </a:p>
          <a:p>
            <a:pPr indent="0" lvl="0" marL="0" rtl="0" algn="l">
              <a:spcBef>
                <a:spcPts val="800"/>
              </a:spcBef>
              <a:spcAft>
                <a:spcPts val="0"/>
              </a:spcAft>
              <a:buNone/>
            </a:pPr>
            <a:r>
              <a:t/>
            </a:r>
            <a:endParaRPr/>
          </a:p>
        </p:txBody>
      </p:sp>
      <p:pic>
        <p:nvPicPr>
          <p:cNvPr id="669" name="Google Shape;669;p72"/>
          <p:cNvPicPr preferRelativeResize="0"/>
          <p:nvPr/>
        </p:nvPicPr>
        <p:blipFill>
          <a:blip r:embed="rId3">
            <a:alphaModFix/>
          </a:blip>
          <a:stretch>
            <a:fillRect/>
          </a:stretch>
        </p:blipFill>
        <p:spPr>
          <a:xfrm>
            <a:off x="4195213" y="0"/>
            <a:ext cx="4948787" cy="5143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3"/>
          <p:cNvSpPr txBox="1"/>
          <p:nvPr>
            <p:ph type="title"/>
          </p:nvPr>
        </p:nvSpPr>
        <p:spPr>
          <a:xfrm>
            <a:off x="519707" y="395650"/>
            <a:ext cx="2234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Fatura Ekleme Validasyonu</a:t>
            </a:r>
            <a:endParaRPr/>
          </a:p>
        </p:txBody>
      </p:sp>
      <p:sp>
        <p:nvSpPr>
          <p:cNvPr id="675" name="Google Shape;675;p73"/>
          <p:cNvSpPr txBox="1"/>
          <p:nvPr>
            <p:ph idx="1" type="body"/>
          </p:nvPr>
        </p:nvSpPr>
        <p:spPr>
          <a:xfrm>
            <a:off x="266275" y="1170250"/>
            <a:ext cx="2488200" cy="3477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a:t>Veriler veri tabanında saklanmadan önce API’nin validasyon sürecinden geçer.</a:t>
            </a:r>
            <a:endParaRPr/>
          </a:p>
          <a:p>
            <a:pPr indent="0" lvl="0" marL="0" rtl="0" algn="l">
              <a:spcBef>
                <a:spcPts val="800"/>
              </a:spcBef>
              <a:spcAft>
                <a:spcPts val="0"/>
              </a:spcAft>
              <a:buNone/>
            </a:pPr>
            <a:r>
              <a:t/>
            </a:r>
            <a:endParaRPr/>
          </a:p>
          <a:p>
            <a:pPr indent="0" lvl="0" marL="0" rtl="0" algn="l">
              <a:spcBef>
                <a:spcPts val="800"/>
              </a:spcBef>
              <a:spcAft>
                <a:spcPts val="0"/>
              </a:spcAft>
              <a:buNone/>
            </a:pPr>
            <a:r>
              <a:rPr lang="tr"/>
              <a:t>Geçersiz veriler tespit edildiğinde API isteği reddeder.</a:t>
            </a:r>
            <a:endParaRPr/>
          </a:p>
        </p:txBody>
      </p:sp>
      <p:pic>
        <p:nvPicPr>
          <p:cNvPr id="676" name="Google Shape;676;p73"/>
          <p:cNvPicPr preferRelativeResize="0"/>
          <p:nvPr/>
        </p:nvPicPr>
        <p:blipFill>
          <a:blip r:embed="rId3">
            <a:alphaModFix/>
          </a:blip>
          <a:stretch>
            <a:fillRect/>
          </a:stretch>
        </p:blipFill>
        <p:spPr>
          <a:xfrm>
            <a:off x="2938240" y="0"/>
            <a:ext cx="6205758"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8"/>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33" name="Google Shape;433;p38"/>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434" name="Google Shape;434;p38"/>
          <p:cNvPicPr preferRelativeResize="0"/>
          <p:nvPr/>
        </p:nvPicPr>
        <p:blipFill>
          <a:blip r:embed="rId3">
            <a:alphaModFix/>
          </a:blip>
          <a:stretch>
            <a:fillRect/>
          </a:stretch>
        </p:blipFill>
        <p:spPr>
          <a:xfrm>
            <a:off x="0" y="321506"/>
            <a:ext cx="9143998" cy="450048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4"/>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API Testleri</a:t>
            </a:r>
            <a:endParaRPr/>
          </a:p>
        </p:txBody>
      </p:sp>
      <p:sp>
        <p:nvSpPr>
          <p:cNvPr id="682" name="Google Shape;682;p74"/>
          <p:cNvSpPr txBox="1"/>
          <p:nvPr>
            <p:ph idx="1" type="body"/>
          </p:nvPr>
        </p:nvSpPr>
        <p:spPr>
          <a:xfrm>
            <a:off x="520302" y="846525"/>
            <a:ext cx="2710200" cy="380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a:t>API testleri sunucuya istekler gönderir sunucudan gelen yanıtları inceler.</a:t>
            </a:r>
            <a:endParaRPr/>
          </a:p>
          <a:p>
            <a:pPr indent="0" lvl="0" marL="0" rtl="0" algn="l">
              <a:spcBef>
                <a:spcPts val="800"/>
              </a:spcBef>
              <a:spcAft>
                <a:spcPts val="0"/>
              </a:spcAft>
              <a:buNone/>
            </a:pPr>
            <a:r>
              <a:t/>
            </a:r>
            <a:endParaRPr/>
          </a:p>
          <a:p>
            <a:pPr indent="0" lvl="0" marL="0" rtl="0" algn="l">
              <a:spcBef>
                <a:spcPts val="800"/>
              </a:spcBef>
              <a:spcAft>
                <a:spcPts val="0"/>
              </a:spcAft>
              <a:buNone/>
            </a:pPr>
            <a:r>
              <a:rPr lang="tr"/>
              <a:t>Geçilen test sayısına bağlı olarak skor hesaplanır.</a:t>
            </a:r>
            <a:endParaRPr/>
          </a:p>
        </p:txBody>
      </p:sp>
      <p:pic>
        <p:nvPicPr>
          <p:cNvPr id="683" name="Google Shape;683;p74"/>
          <p:cNvPicPr preferRelativeResize="0"/>
          <p:nvPr/>
        </p:nvPicPr>
        <p:blipFill>
          <a:blip r:embed="rId3">
            <a:alphaModFix/>
          </a:blip>
          <a:stretch>
            <a:fillRect/>
          </a:stretch>
        </p:blipFill>
        <p:spPr>
          <a:xfrm>
            <a:off x="3230574" y="0"/>
            <a:ext cx="5913427" cy="5143501"/>
          </a:xfrm>
          <a:prstGeom prst="rect">
            <a:avLst/>
          </a:prstGeom>
          <a:noFill/>
          <a:ln>
            <a:noFill/>
          </a:ln>
        </p:spPr>
      </p:pic>
      <p:pic>
        <p:nvPicPr>
          <p:cNvPr id="684" name="Google Shape;684;p74"/>
          <p:cNvPicPr preferRelativeResize="0"/>
          <p:nvPr/>
        </p:nvPicPr>
        <p:blipFill>
          <a:blip r:embed="rId4">
            <a:alphaModFix/>
          </a:blip>
          <a:stretch>
            <a:fillRect/>
          </a:stretch>
        </p:blipFill>
        <p:spPr>
          <a:xfrm>
            <a:off x="342563" y="3797900"/>
            <a:ext cx="2733675" cy="742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5"/>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Kaynakça</a:t>
            </a:r>
            <a:endParaRPr/>
          </a:p>
        </p:txBody>
      </p:sp>
      <p:sp>
        <p:nvSpPr>
          <p:cNvPr id="690" name="Google Shape;690;p75"/>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a:t>[1] Sarıca Serhad, Jianxi Luo. "Stopwords in technical language processing." Plos one 16.8 (2021): e0254937.</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6"/>
          <p:cNvSpPr txBox="1"/>
          <p:nvPr>
            <p:ph type="title"/>
          </p:nvPr>
        </p:nvSpPr>
        <p:spPr>
          <a:xfrm>
            <a:off x="4069080" y="2055770"/>
            <a:ext cx="3751800" cy="17679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tr"/>
              <a:t>Teşekkürler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9"/>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0" name="Google Shape;440;p39"/>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441" name="Google Shape;441;p39"/>
          <p:cNvPicPr preferRelativeResize="0"/>
          <p:nvPr/>
        </p:nvPicPr>
        <p:blipFill>
          <a:blip r:embed="rId3">
            <a:alphaModFix/>
          </a:blip>
          <a:stretch>
            <a:fillRect/>
          </a:stretch>
        </p:blipFill>
        <p:spPr>
          <a:xfrm>
            <a:off x="0" y="317914"/>
            <a:ext cx="9144001" cy="45076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7" name="Google Shape;447;p40"/>
          <p:cNvSpPr txBox="1"/>
          <p:nvPr>
            <p:ph idx="1" type="body"/>
          </p:nvPr>
        </p:nvSpPr>
        <p:spPr>
          <a:xfrm>
            <a:off x="520304" y="846535"/>
            <a:ext cx="5741100" cy="380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448" name="Google Shape;448;p40"/>
          <p:cNvPicPr preferRelativeResize="0"/>
          <p:nvPr/>
        </p:nvPicPr>
        <p:blipFill>
          <a:blip r:embed="rId3">
            <a:alphaModFix/>
          </a:blip>
          <a:stretch>
            <a:fillRect/>
          </a:stretch>
        </p:blipFill>
        <p:spPr>
          <a:xfrm>
            <a:off x="0" y="325061"/>
            <a:ext cx="9144001" cy="44933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1"/>
          <p:cNvSpPr txBox="1"/>
          <p:nvPr>
            <p:ph type="title"/>
          </p:nvPr>
        </p:nvSpPr>
        <p:spPr>
          <a:xfrm>
            <a:off x="3147163" y="518102"/>
            <a:ext cx="3702300" cy="432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Kullanılan Teknolojiler</a:t>
            </a:r>
            <a:endParaRPr/>
          </a:p>
        </p:txBody>
      </p:sp>
      <p:sp>
        <p:nvSpPr>
          <p:cNvPr id="454" name="Google Shape;454;p41"/>
          <p:cNvSpPr txBox="1"/>
          <p:nvPr>
            <p:ph idx="1" type="body"/>
          </p:nvPr>
        </p:nvSpPr>
        <p:spPr>
          <a:xfrm>
            <a:off x="3142552" y="1926509"/>
            <a:ext cx="2256600" cy="261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a:t>Front-End</a:t>
            </a:r>
            <a:endParaRPr/>
          </a:p>
        </p:txBody>
      </p:sp>
      <p:sp>
        <p:nvSpPr>
          <p:cNvPr id="455" name="Google Shape;455;p41"/>
          <p:cNvSpPr txBox="1"/>
          <p:nvPr>
            <p:ph idx="2" type="body"/>
          </p:nvPr>
        </p:nvSpPr>
        <p:spPr>
          <a:xfrm>
            <a:off x="3142552" y="2146491"/>
            <a:ext cx="2256600" cy="477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React, TypeScript</a:t>
            </a:r>
            <a:endParaRPr/>
          </a:p>
        </p:txBody>
      </p:sp>
      <p:sp>
        <p:nvSpPr>
          <p:cNvPr id="456" name="Google Shape;456;p41"/>
          <p:cNvSpPr txBox="1"/>
          <p:nvPr>
            <p:ph idx="3" type="body"/>
          </p:nvPr>
        </p:nvSpPr>
        <p:spPr>
          <a:xfrm>
            <a:off x="5935484" y="1926509"/>
            <a:ext cx="2256600" cy="261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a:t>Back-End</a:t>
            </a:r>
            <a:endParaRPr/>
          </a:p>
        </p:txBody>
      </p:sp>
      <p:sp>
        <p:nvSpPr>
          <p:cNvPr id="457" name="Google Shape;457;p41"/>
          <p:cNvSpPr txBox="1"/>
          <p:nvPr>
            <p:ph idx="4" type="body"/>
          </p:nvPr>
        </p:nvSpPr>
        <p:spPr>
          <a:xfrm>
            <a:off x="5935484" y="2146491"/>
            <a:ext cx="2256600" cy="477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PostgreSQL, Flask</a:t>
            </a:r>
            <a:endParaRPr/>
          </a:p>
        </p:txBody>
      </p:sp>
      <p:sp>
        <p:nvSpPr>
          <p:cNvPr id="458" name="Google Shape;458;p41"/>
          <p:cNvSpPr txBox="1"/>
          <p:nvPr>
            <p:ph idx="5" type="body"/>
          </p:nvPr>
        </p:nvSpPr>
        <p:spPr>
          <a:xfrm>
            <a:off x="3142552" y="3783232"/>
            <a:ext cx="2256600" cy="261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a:t>Optik Karakter Tanıma</a:t>
            </a:r>
            <a:endParaRPr/>
          </a:p>
        </p:txBody>
      </p:sp>
      <p:sp>
        <p:nvSpPr>
          <p:cNvPr id="459" name="Google Shape;459;p41"/>
          <p:cNvSpPr txBox="1"/>
          <p:nvPr>
            <p:ph idx="6" type="body"/>
          </p:nvPr>
        </p:nvSpPr>
        <p:spPr>
          <a:xfrm>
            <a:off x="3142552" y="4003214"/>
            <a:ext cx="2256600" cy="477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Google Tesseract, PaddleOCR</a:t>
            </a:r>
            <a:endParaRPr/>
          </a:p>
        </p:txBody>
      </p:sp>
      <p:pic>
        <p:nvPicPr>
          <p:cNvPr id="460" name="Google Shape;460;p41" title="react.png"/>
          <p:cNvPicPr preferRelativeResize="0"/>
          <p:nvPr>
            <p:ph idx="9" type="pic"/>
          </p:nvPr>
        </p:nvPicPr>
        <p:blipFill rotWithShape="1">
          <a:blip r:embed="rId3">
            <a:alphaModFix/>
          </a:blip>
          <a:srcRect b="0" l="0" r="0" t="0"/>
          <a:stretch/>
        </p:blipFill>
        <p:spPr>
          <a:xfrm>
            <a:off x="3142552" y="1364139"/>
            <a:ext cx="452700" cy="452700"/>
          </a:xfrm>
          <a:prstGeom prst="rect">
            <a:avLst/>
          </a:prstGeom>
        </p:spPr>
      </p:pic>
      <p:pic>
        <p:nvPicPr>
          <p:cNvPr id="461" name="Google Shape;461;p41" title="postgresql-icon-1987x2048-v2fkmdaw.png"/>
          <p:cNvPicPr preferRelativeResize="0"/>
          <p:nvPr>
            <p:ph idx="13" type="pic"/>
          </p:nvPr>
        </p:nvPicPr>
        <p:blipFill rotWithShape="1">
          <a:blip r:embed="rId4">
            <a:alphaModFix/>
          </a:blip>
          <a:srcRect b="1494" l="0" r="0" t="1484"/>
          <a:stretch/>
        </p:blipFill>
        <p:spPr>
          <a:xfrm>
            <a:off x="5935484" y="1364139"/>
            <a:ext cx="452698" cy="452700"/>
          </a:xfrm>
          <a:prstGeom prst="rect">
            <a:avLst/>
          </a:prstGeom>
        </p:spPr>
      </p:pic>
      <p:pic>
        <p:nvPicPr>
          <p:cNvPr id="462" name="Google Shape;462;p41" title="Google_Icons-09-512.png"/>
          <p:cNvPicPr preferRelativeResize="0"/>
          <p:nvPr>
            <p:ph idx="14" type="pic"/>
          </p:nvPr>
        </p:nvPicPr>
        <p:blipFill rotWithShape="1">
          <a:blip r:embed="rId5">
            <a:alphaModFix/>
          </a:blip>
          <a:srcRect b="0" l="0" r="0" t="0"/>
          <a:stretch/>
        </p:blipFill>
        <p:spPr>
          <a:xfrm>
            <a:off x="3142552" y="3211374"/>
            <a:ext cx="452700" cy="452700"/>
          </a:xfrm>
          <a:prstGeom prst="rect">
            <a:avLst/>
          </a:prstGeom>
        </p:spPr>
      </p:pic>
      <p:pic>
        <p:nvPicPr>
          <p:cNvPr id="463" name="Google Shape;463;p41" title="python.png"/>
          <p:cNvPicPr preferRelativeResize="0"/>
          <p:nvPr>
            <p:ph idx="13" type="pic"/>
          </p:nvPr>
        </p:nvPicPr>
        <p:blipFill rotWithShape="1">
          <a:blip r:embed="rId6">
            <a:alphaModFix/>
          </a:blip>
          <a:srcRect b="0" l="0" r="0" t="0"/>
          <a:stretch/>
        </p:blipFill>
        <p:spPr>
          <a:xfrm>
            <a:off x="6445184" y="1364139"/>
            <a:ext cx="452700" cy="452700"/>
          </a:xfrm>
          <a:prstGeom prst="rect">
            <a:avLst/>
          </a:prstGeom>
        </p:spPr>
      </p:pic>
      <p:sp>
        <p:nvSpPr>
          <p:cNvPr id="464" name="Google Shape;464;p41"/>
          <p:cNvSpPr txBox="1"/>
          <p:nvPr>
            <p:ph idx="5" type="body"/>
          </p:nvPr>
        </p:nvSpPr>
        <p:spPr>
          <a:xfrm>
            <a:off x="5935477" y="3783232"/>
            <a:ext cx="2256600" cy="261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a:t>Makine Öğrenmesi</a:t>
            </a:r>
            <a:endParaRPr/>
          </a:p>
        </p:txBody>
      </p:sp>
      <p:sp>
        <p:nvSpPr>
          <p:cNvPr id="465" name="Google Shape;465;p41"/>
          <p:cNvSpPr txBox="1"/>
          <p:nvPr>
            <p:ph idx="6" type="body"/>
          </p:nvPr>
        </p:nvSpPr>
        <p:spPr>
          <a:xfrm>
            <a:off x="5935477" y="4003214"/>
            <a:ext cx="2256600" cy="477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scikit-learn</a:t>
            </a:r>
            <a:endParaRPr/>
          </a:p>
        </p:txBody>
      </p:sp>
      <p:pic>
        <p:nvPicPr>
          <p:cNvPr id="466" name="Google Shape;466;p41" title="sklearn-removebg-preview.png"/>
          <p:cNvPicPr preferRelativeResize="0"/>
          <p:nvPr>
            <p:ph idx="14" type="pic"/>
          </p:nvPr>
        </p:nvPicPr>
        <p:blipFill rotWithShape="1">
          <a:blip r:embed="rId7">
            <a:alphaModFix/>
          </a:blip>
          <a:srcRect b="0" l="0" r="0" t="0"/>
          <a:stretch/>
        </p:blipFill>
        <p:spPr>
          <a:xfrm>
            <a:off x="5935477" y="3211374"/>
            <a:ext cx="452700" cy="452700"/>
          </a:xfrm>
          <a:prstGeom prst="rect">
            <a:avLst/>
          </a:prstGeom>
        </p:spPr>
      </p:pic>
      <p:pic>
        <p:nvPicPr>
          <p:cNvPr id="467" name="Google Shape;467;p41" title="typescript.png"/>
          <p:cNvPicPr preferRelativeResize="0"/>
          <p:nvPr>
            <p:ph idx="14" type="pic"/>
          </p:nvPr>
        </p:nvPicPr>
        <p:blipFill rotWithShape="1">
          <a:blip r:embed="rId8">
            <a:alphaModFix/>
          </a:blip>
          <a:srcRect b="0" l="0" r="0" t="0"/>
          <a:stretch/>
        </p:blipFill>
        <p:spPr>
          <a:xfrm>
            <a:off x="3672527" y="1364149"/>
            <a:ext cx="452700" cy="452700"/>
          </a:xfrm>
          <a:prstGeom prst="rect">
            <a:avLst/>
          </a:prstGeom>
        </p:spPr>
      </p:pic>
      <p:pic>
        <p:nvPicPr>
          <p:cNvPr id="468" name="Google Shape;468;p41" title="paddle.PNG"/>
          <p:cNvPicPr preferRelativeResize="0"/>
          <p:nvPr>
            <p:ph idx="14" type="pic"/>
          </p:nvPr>
        </p:nvPicPr>
        <p:blipFill rotWithShape="1">
          <a:blip r:embed="rId9">
            <a:alphaModFix/>
          </a:blip>
          <a:srcRect b="0" l="0" r="0" t="0"/>
          <a:stretch/>
        </p:blipFill>
        <p:spPr>
          <a:xfrm>
            <a:off x="3672527" y="3211374"/>
            <a:ext cx="452700" cy="452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2"/>
          <p:cNvSpPr txBox="1"/>
          <p:nvPr>
            <p:ph type="title"/>
          </p:nvPr>
        </p:nvSpPr>
        <p:spPr>
          <a:xfrm>
            <a:off x="519712" y="395657"/>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Front-End Genel Yapı</a:t>
            </a:r>
            <a:endParaRPr/>
          </a:p>
        </p:txBody>
      </p:sp>
      <p:sp>
        <p:nvSpPr>
          <p:cNvPr id="474" name="Google Shape;474;p42"/>
          <p:cNvSpPr txBox="1"/>
          <p:nvPr>
            <p:ph idx="1" type="body"/>
          </p:nvPr>
        </p:nvSpPr>
        <p:spPr>
          <a:xfrm>
            <a:off x="519700" y="1383154"/>
            <a:ext cx="5741100" cy="2377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sz="1800"/>
              <a:t>Proje, React ve TypeScript ile geliştirilerek kod kalitesi ve güvenliği artırıldı. Modern ve kullanıcı dostu arayüz için Material UI kullanıldı. Sayfalar arası geçişler react-router-dom ile sağlanarak dinamik yönlendirme mümkün kılındı. Uygulama, tüm cihazlara uyumlu responsive tasarlandı. </a:t>
            </a:r>
            <a:endParaRPr sz="1800"/>
          </a:p>
          <a:p>
            <a:pPr indent="0" lvl="0" marL="0" rtl="0" algn="l">
              <a:spcBef>
                <a:spcPts val="800"/>
              </a:spcBef>
              <a:spcAft>
                <a:spcPts val="0"/>
              </a:spcAft>
              <a:buNone/>
            </a:pPr>
            <a:r>
              <a:rPr lang="tr" sz="1800"/>
              <a:t>Ayrıca, özel geliştirilen DarkModeContext ile kullanıcılar karanlık ve aydınlık mod arasında seçim yapabiliyor.</a:t>
            </a:r>
            <a:endParaRPr sz="1800"/>
          </a:p>
        </p:txBody>
      </p:sp>
      <p:pic>
        <p:nvPicPr>
          <p:cNvPr id="475" name="Google Shape;475;p42"/>
          <p:cNvPicPr preferRelativeResize="0"/>
          <p:nvPr/>
        </p:nvPicPr>
        <p:blipFill>
          <a:blip r:embed="rId3">
            <a:alphaModFix/>
          </a:blip>
          <a:stretch>
            <a:fillRect/>
          </a:stretch>
        </p:blipFill>
        <p:spPr>
          <a:xfrm>
            <a:off x="6543254" y="152400"/>
            <a:ext cx="2346376"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3"/>
          <p:cNvSpPr txBox="1"/>
          <p:nvPr>
            <p:ph type="title"/>
          </p:nvPr>
        </p:nvSpPr>
        <p:spPr>
          <a:xfrm>
            <a:off x="519712" y="507082"/>
            <a:ext cx="5192100" cy="51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tr"/>
              <a:t>Sayfa Yapısı ve Navigasyon</a:t>
            </a:r>
            <a:endParaRPr/>
          </a:p>
        </p:txBody>
      </p:sp>
      <p:sp>
        <p:nvSpPr>
          <p:cNvPr id="481" name="Google Shape;481;p43"/>
          <p:cNvSpPr txBox="1"/>
          <p:nvPr>
            <p:ph idx="1" type="body"/>
          </p:nvPr>
        </p:nvSpPr>
        <p:spPr>
          <a:xfrm>
            <a:off x="463575" y="1068475"/>
            <a:ext cx="4595100" cy="380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tr" sz="1900"/>
              <a:t>Uygulama; Sidebar, Topbar ve dinamik    içerik alanı olmak üzere modüler bir yapıyla geliştirildi.</a:t>
            </a:r>
            <a:endParaRPr sz="1900"/>
          </a:p>
          <a:p>
            <a:pPr indent="0" lvl="0" marL="0" rtl="0" algn="l">
              <a:spcBef>
                <a:spcPts val="800"/>
              </a:spcBef>
              <a:spcAft>
                <a:spcPts val="0"/>
              </a:spcAft>
              <a:buNone/>
            </a:pPr>
            <a:r>
              <a:rPr lang="tr" sz="1900"/>
              <a:t>Sidebar üzerinden Anasayfa, Profil, Faturalar, Raporlar ve Destek gibi sayfalara geçiş yapılabiliyor.</a:t>
            </a:r>
            <a:endParaRPr sz="1900"/>
          </a:p>
          <a:p>
            <a:pPr indent="0" lvl="0" marL="0" rtl="0" algn="l">
              <a:spcBef>
                <a:spcPts val="800"/>
              </a:spcBef>
              <a:spcAft>
                <a:spcPts val="0"/>
              </a:spcAft>
              <a:buNone/>
            </a:pPr>
            <a:r>
              <a:rPr lang="tr" sz="1900"/>
              <a:t>Sayfa yönlendirmeleri react-router-dom ile sağlanarak, sayfa yenilemeden akıcı bir deneyim sunuluyor.</a:t>
            </a:r>
            <a:endParaRPr sz="1900"/>
          </a:p>
          <a:p>
            <a:pPr indent="0" lvl="0" marL="0" rtl="0" algn="l">
              <a:spcBef>
                <a:spcPts val="800"/>
              </a:spcBef>
              <a:spcAft>
                <a:spcPts val="0"/>
              </a:spcAft>
              <a:buNone/>
            </a:pPr>
            <a:r>
              <a:rPr lang="tr" sz="1900"/>
              <a:t>Her sayfanın sağ alt köşesinde sabit bir “+” butonu bulunuyor ve bu buton kullanıcıya hızlı işlem imkânı tanıyor.</a:t>
            </a:r>
            <a:endParaRPr sz="1900"/>
          </a:p>
        </p:txBody>
      </p:sp>
      <p:pic>
        <p:nvPicPr>
          <p:cNvPr id="482" name="Google Shape;482;p43"/>
          <p:cNvPicPr preferRelativeResize="0"/>
          <p:nvPr/>
        </p:nvPicPr>
        <p:blipFill rotWithShape="1">
          <a:blip r:embed="rId3">
            <a:alphaModFix/>
          </a:blip>
          <a:srcRect b="62936" l="-1122" r="0" t="5773"/>
          <a:stretch/>
        </p:blipFill>
        <p:spPr>
          <a:xfrm>
            <a:off x="5038175" y="1498325"/>
            <a:ext cx="4002125" cy="1214750"/>
          </a:xfrm>
          <a:prstGeom prst="rect">
            <a:avLst/>
          </a:prstGeom>
          <a:noFill/>
          <a:ln>
            <a:noFill/>
          </a:ln>
        </p:spPr>
      </p:pic>
      <p:pic>
        <p:nvPicPr>
          <p:cNvPr id="483" name="Google Shape;483;p43"/>
          <p:cNvPicPr preferRelativeResize="0"/>
          <p:nvPr/>
        </p:nvPicPr>
        <p:blipFill>
          <a:blip r:embed="rId4">
            <a:alphaModFix/>
          </a:blip>
          <a:stretch>
            <a:fillRect/>
          </a:stretch>
        </p:blipFill>
        <p:spPr>
          <a:xfrm>
            <a:off x="5118746" y="3107696"/>
            <a:ext cx="3840975" cy="1302350"/>
          </a:xfrm>
          <a:prstGeom prst="rect">
            <a:avLst/>
          </a:prstGeom>
          <a:noFill/>
          <a:ln>
            <a:noFill/>
          </a:ln>
        </p:spPr>
      </p:pic>
      <p:pic>
        <p:nvPicPr>
          <p:cNvPr id="484" name="Google Shape;484;p43"/>
          <p:cNvPicPr preferRelativeResize="0"/>
          <p:nvPr/>
        </p:nvPicPr>
        <p:blipFill>
          <a:blip r:embed="rId5">
            <a:alphaModFix/>
          </a:blip>
          <a:stretch>
            <a:fillRect/>
          </a:stretch>
        </p:blipFill>
        <p:spPr>
          <a:xfrm>
            <a:off x="-12" y="0"/>
            <a:ext cx="403523" cy="5143500"/>
          </a:xfrm>
          <a:prstGeom prst="rect">
            <a:avLst/>
          </a:prstGeom>
          <a:noFill/>
          <a:ln>
            <a:noFill/>
          </a:ln>
        </p:spPr>
      </p:pic>
      <p:pic>
        <p:nvPicPr>
          <p:cNvPr id="485" name="Google Shape;485;p43"/>
          <p:cNvPicPr preferRelativeResize="0"/>
          <p:nvPr/>
        </p:nvPicPr>
        <p:blipFill rotWithShape="1">
          <a:blip r:embed="rId6">
            <a:alphaModFix/>
          </a:blip>
          <a:srcRect b="0" l="4543" r="0" t="0"/>
          <a:stretch/>
        </p:blipFill>
        <p:spPr>
          <a:xfrm>
            <a:off x="403500" y="0"/>
            <a:ext cx="8740500" cy="36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